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0"/>
  </p:notesMasterIdLst>
  <p:sldIdLst>
    <p:sldId id="256" r:id="rId2"/>
    <p:sldId id="273" r:id="rId3"/>
    <p:sldId id="305" r:id="rId4"/>
    <p:sldId id="306" r:id="rId5"/>
    <p:sldId id="308" r:id="rId6"/>
    <p:sldId id="277" r:id="rId7"/>
    <p:sldId id="309" r:id="rId8"/>
    <p:sldId id="310" r:id="rId9"/>
    <p:sldId id="311" r:id="rId10"/>
    <p:sldId id="312" r:id="rId11"/>
    <p:sldId id="313" r:id="rId12"/>
    <p:sldId id="397" r:id="rId13"/>
    <p:sldId id="398" r:id="rId14"/>
    <p:sldId id="399" r:id="rId15"/>
    <p:sldId id="400" r:id="rId16"/>
    <p:sldId id="401" r:id="rId17"/>
    <p:sldId id="402" r:id="rId18"/>
    <p:sldId id="314" r:id="rId19"/>
    <p:sldId id="403" r:id="rId20"/>
    <p:sldId id="404" r:id="rId21"/>
    <p:sldId id="315" r:id="rId22"/>
    <p:sldId id="405" r:id="rId23"/>
    <p:sldId id="316" r:id="rId24"/>
    <p:sldId id="406" r:id="rId25"/>
    <p:sldId id="407" r:id="rId26"/>
    <p:sldId id="408" r:id="rId27"/>
    <p:sldId id="409" r:id="rId28"/>
    <p:sldId id="416" r:id="rId29"/>
  </p:sldIdLst>
  <p:sldSz cx="9144000" cy="6858000" type="screen4x3"/>
  <p:notesSz cx="6858000" cy="9144000"/>
  <p:custDataLst>
    <p:tags r:id="rId31"/>
  </p:custDataLst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5B3D"/>
    <a:srgbClr val="23A989"/>
    <a:srgbClr val="24AE8D"/>
    <a:srgbClr val="24AE79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893" autoAdjust="0"/>
    <p:restoredTop sz="84152" autoAdjust="0"/>
  </p:normalViewPr>
  <p:slideViewPr>
    <p:cSldViewPr>
      <p:cViewPr>
        <p:scale>
          <a:sx n="73" d="100"/>
          <a:sy n="73" d="100"/>
        </p:scale>
        <p:origin x="1810" y="11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C41824E-725B-4ACD-8EBF-EDE41ACFDF01}" type="datetimeFigureOut">
              <a:rPr lang="fa-IR" smtClean="0"/>
              <a:pPr/>
              <a:t>20/07/1441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987B796-0FB4-4BD0-A80C-C9BFCA5CB64E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08793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7B796-0FB4-4BD0-A80C-C9BFCA5CB64E}" type="slidenum">
              <a:rPr lang="fa-IR" smtClean="0"/>
              <a:pPr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807930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کمی صبر می کنیم تا پنجره </a:t>
            </a:r>
            <a:r>
              <a:rPr lang="fa-IR" dirty="0" smtClean="0"/>
              <a:t>ایجاد</a:t>
            </a:r>
            <a:r>
              <a:rPr lang="fa-IR" baseline="0" dirty="0" smtClean="0"/>
              <a:t> </a:t>
            </a:r>
            <a:r>
              <a:rPr lang="fa-IR" dirty="0" smtClean="0"/>
              <a:t>وب </a:t>
            </a:r>
            <a:r>
              <a:rPr lang="fa-IR" dirty="0" smtClean="0"/>
              <a:t>اپلی </a:t>
            </a:r>
            <a:r>
              <a:rPr lang="fa-IR" dirty="0" smtClean="0"/>
              <a:t>کیشن جدید باز </a:t>
            </a:r>
            <a:r>
              <a:rPr lang="fa-IR" dirty="0" smtClean="0"/>
              <a:t>بشه چند ثانیه طول می کشه 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7B796-0FB4-4BD0-A80C-C9BFCA5CB64E}" type="slidenum">
              <a:rPr lang="fa-IR" smtClean="0"/>
              <a:pPr/>
              <a:t>10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68633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پنجره </a:t>
            </a:r>
            <a:r>
              <a:rPr lang="fa-IR" dirty="0" smtClean="0"/>
              <a:t>ساخت وب </a:t>
            </a:r>
            <a:r>
              <a:rPr lang="fa-IR" dirty="0" smtClean="0"/>
              <a:t>اپلی کیشن </a:t>
            </a:r>
            <a:r>
              <a:rPr lang="fa-IR" dirty="0" smtClean="0"/>
              <a:t>جدید باز </a:t>
            </a:r>
            <a:r>
              <a:rPr lang="fa-IR" dirty="0" smtClean="0"/>
              <a:t>شد . در ابتدای</a:t>
            </a:r>
            <a:r>
              <a:rPr lang="fa-IR" baseline="0" dirty="0" smtClean="0"/>
              <a:t> این صفحه </a:t>
            </a:r>
            <a:r>
              <a:rPr lang="fa-IR" dirty="0" smtClean="0"/>
              <a:t>یک</a:t>
            </a:r>
            <a:r>
              <a:rPr lang="fa-IR" baseline="0" dirty="0" smtClean="0"/>
              <a:t> </a:t>
            </a:r>
            <a:r>
              <a:rPr lang="fa-IR" dirty="0" smtClean="0"/>
              <a:t>پیغام قرمز</a:t>
            </a:r>
            <a:r>
              <a:rPr lang="fa-IR" baseline="0" dirty="0" smtClean="0"/>
              <a:t> رنگ م</a:t>
            </a:r>
            <a:r>
              <a:rPr lang="fa-IR" dirty="0" smtClean="0"/>
              <a:t>شاهده می کنید که </a:t>
            </a:r>
            <a:r>
              <a:rPr lang="fa-IR" dirty="0" smtClean="0"/>
              <a:t>در واقع یک اخطار است یک هشدار </a:t>
            </a:r>
            <a:r>
              <a:rPr lang="fa-IR" dirty="0" smtClean="0"/>
              <a:t>امنیتی .گفته چون </a:t>
            </a:r>
            <a:r>
              <a:rPr lang="fa-IR" dirty="0" smtClean="0"/>
              <a:t>از </a:t>
            </a:r>
            <a:r>
              <a:rPr lang="en-US" dirty="0" err="1" smtClean="0"/>
              <a:t>SSl</a:t>
            </a:r>
            <a:r>
              <a:rPr lang="en-US" dirty="0" smtClean="0"/>
              <a:t> </a:t>
            </a:r>
            <a:r>
              <a:rPr lang="fa-IR" dirty="0" smtClean="0"/>
              <a:t> استفاده نشده ممکن است اطلاعات امنیتی </a:t>
            </a:r>
            <a:r>
              <a:rPr lang="fa-IR" dirty="0" smtClean="0"/>
              <a:t>شما خیلی </a:t>
            </a:r>
            <a:r>
              <a:rPr lang="fa-IR" dirty="0" smtClean="0"/>
              <a:t>امن نباشه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7B796-0FB4-4BD0-A80C-C9BFCA5CB64E}" type="slidenum">
              <a:rPr lang="fa-IR" smtClean="0"/>
              <a:pPr/>
              <a:t>11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864739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بخش</a:t>
            </a:r>
            <a:r>
              <a:rPr lang="en-US" dirty="0" smtClean="0"/>
              <a:t> </a:t>
            </a:r>
            <a:r>
              <a:rPr lang="en-US" dirty="0" err="1" smtClean="0"/>
              <a:t>مربوط</a:t>
            </a:r>
            <a:r>
              <a:rPr lang="en-US" dirty="0" smtClean="0"/>
              <a:t> </a:t>
            </a:r>
            <a:r>
              <a:rPr lang="en-US" dirty="0" err="1" smtClean="0"/>
              <a:t>به</a:t>
            </a:r>
            <a:r>
              <a:rPr lang="en-US" dirty="0" smtClean="0"/>
              <a:t> </a:t>
            </a:r>
            <a:r>
              <a:rPr lang="en-US" dirty="0" err="1" smtClean="0"/>
              <a:t>iis</a:t>
            </a:r>
            <a:r>
              <a:rPr lang="en-US" baseline="0" dirty="0" smtClean="0"/>
              <a:t> </a:t>
            </a:r>
            <a:r>
              <a:rPr lang="en-US" baseline="0" dirty="0" smtClean="0"/>
              <a:t>web </a:t>
            </a:r>
            <a:r>
              <a:rPr lang="en-US" baseline="0" dirty="0" smtClean="0"/>
              <a:t>site  </a:t>
            </a:r>
            <a:r>
              <a:rPr lang="fa-IR" baseline="0" dirty="0" smtClean="0"/>
              <a:t>    </a:t>
            </a:r>
            <a:r>
              <a:rPr lang="fa-IR" baseline="0" dirty="0" smtClean="0"/>
              <a:t>( </a:t>
            </a:r>
            <a:r>
              <a:rPr lang="en-US" baseline="0" dirty="0" smtClean="0"/>
              <a:t>internet information services </a:t>
            </a:r>
            <a:r>
              <a:rPr lang="fa-IR" baseline="0" dirty="0" smtClean="0"/>
              <a:t> </a:t>
            </a:r>
            <a:r>
              <a:rPr lang="fa-IR" baseline="0" dirty="0" smtClean="0"/>
              <a:t>=</a:t>
            </a:r>
            <a:r>
              <a:rPr lang="en-US" baseline="0" dirty="0" err="1" smtClean="0"/>
              <a:t>iis</a:t>
            </a:r>
            <a:r>
              <a:rPr lang="fa-IR" baseline="0" dirty="0" smtClean="0"/>
              <a:t>   </a:t>
            </a:r>
            <a:r>
              <a:rPr lang="fa-IR" baseline="0" dirty="0" smtClean="0"/>
              <a:t>یک سرور وب هست که میزبان شیرپوینت در محیط اینترنت – اینترانت و اکسترانت است  )    </a:t>
            </a:r>
            <a:r>
              <a:rPr lang="fa-IR" baseline="0" dirty="0" smtClean="0"/>
              <a:t>که در جلسه اول گفتیم جی هست .</a:t>
            </a:r>
            <a:endParaRPr lang="fa-IR" baseline="0" dirty="0" smtClean="0"/>
          </a:p>
          <a:p>
            <a:r>
              <a:rPr lang="fa-IR" baseline="0" dirty="0" smtClean="0"/>
              <a:t>وقتی یک وب اپلی کیشن ایجاد میشه در واقع ما یک وب سایت در داخل </a:t>
            </a:r>
            <a:r>
              <a:rPr lang="en-US" baseline="0" dirty="0" err="1" smtClean="0"/>
              <a:t>iis</a:t>
            </a:r>
            <a:r>
              <a:rPr lang="en-US" baseline="0" dirty="0" smtClean="0"/>
              <a:t>  </a:t>
            </a:r>
            <a:r>
              <a:rPr lang="fa-IR" baseline="0" dirty="0" smtClean="0"/>
              <a:t>   ایجاد می کنیم  .   </a:t>
            </a:r>
            <a:r>
              <a:rPr lang="fa-IR" baseline="0" dirty="0" smtClean="0"/>
              <a:t>اینجا دو تا گزینه داریم یکی میگوید  وب سایت پیش فرض را انتخاب کنید که می توانیم آنرا انتخاب کنیم اما بهتره که یکی بسازیم . پس گزینه نیو را انتخاب می کنیم 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7B796-0FB4-4BD0-A80C-C9BFCA5CB64E}" type="slidenum">
              <a:rPr lang="fa-IR" smtClean="0"/>
              <a:pPr/>
              <a:t>12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588216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ار اینجا در</a:t>
            </a:r>
            <a:r>
              <a:rPr lang="fa-IR" baseline="0" dirty="0" smtClean="0"/>
              <a:t> </a:t>
            </a:r>
            <a:r>
              <a:rPr lang="fa-IR" baseline="0" dirty="0" smtClean="0"/>
              <a:t>قسمت </a:t>
            </a:r>
            <a:r>
              <a:rPr lang="en-US" baseline="0" dirty="0" smtClean="0"/>
              <a:t>name</a:t>
            </a:r>
            <a:r>
              <a:rPr lang="fa-IR" baseline="0" dirty="0" smtClean="0"/>
              <a:t>  می پرسه که وب سایتی که می خواهید در </a:t>
            </a:r>
            <a:r>
              <a:rPr lang="en-US" baseline="0" dirty="0" err="1" smtClean="0"/>
              <a:t>iis</a:t>
            </a:r>
            <a:r>
              <a:rPr lang="fa-IR" baseline="0" dirty="0" smtClean="0"/>
              <a:t>  بسازید چه نامی باید داشته باشه </a:t>
            </a:r>
            <a:r>
              <a:rPr lang="fa-IR" baseline="0" dirty="0" smtClean="0"/>
              <a:t>. یک نام دلخواه میدیم 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7B796-0FB4-4BD0-A80C-C9BFCA5CB64E}" type="slidenum">
              <a:rPr lang="fa-IR" smtClean="0"/>
              <a:pPr/>
              <a:t>13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430915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در قسمت </a:t>
            </a:r>
            <a:r>
              <a:rPr lang="en-US" dirty="0" smtClean="0"/>
              <a:t>name</a:t>
            </a:r>
            <a:r>
              <a:rPr lang="fa-IR" dirty="0" smtClean="0"/>
              <a:t> </a:t>
            </a:r>
          </a:p>
          <a:p>
            <a:r>
              <a:rPr lang="fa-IR" dirty="0" smtClean="0"/>
              <a:t>انتخاب نام خیلی مهم نیست اما نامی انتخاب می کنیم بعدا اگه کسی</a:t>
            </a:r>
            <a:r>
              <a:rPr lang="fa-IR" baseline="0" dirty="0" smtClean="0"/>
              <a:t> خواسته باشه اون رو مدیریت یا تغییری بده به راحتی بتونه اونو پیدا کنه </a:t>
            </a:r>
          </a:p>
          <a:p>
            <a:r>
              <a:rPr lang="fa-IR" baseline="0" dirty="0" smtClean="0"/>
              <a:t>اینجا </a:t>
            </a:r>
            <a:r>
              <a:rPr lang="fa-IR" baseline="0" dirty="0" smtClean="0"/>
              <a:t>اسمشو میزاریم   </a:t>
            </a:r>
            <a:r>
              <a:rPr lang="en-US" baseline="0" dirty="0" smtClean="0"/>
              <a:t>sharepointapp1</a:t>
            </a:r>
            <a:r>
              <a:rPr lang="fa-IR" dirty="0" smtClean="0"/>
              <a:t> 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7B796-0FB4-4BD0-A80C-C9BFCA5CB64E}" type="slidenum">
              <a:rPr lang="fa-IR" smtClean="0"/>
              <a:pPr/>
              <a:t>14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218387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در قسمت </a:t>
            </a:r>
            <a:r>
              <a:rPr lang="en-US" dirty="0" smtClean="0"/>
              <a:t>port</a:t>
            </a:r>
            <a:endParaRPr lang="fa-IR" baseline="0" dirty="0" smtClean="0"/>
          </a:p>
          <a:p>
            <a:r>
              <a:rPr lang="fa-IR" dirty="0" smtClean="0"/>
              <a:t>پورتی</a:t>
            </a:r>
            <a:r>
              <a:rPr lang="fa-IR" baseline="0" dirty="0" smtClean="0"/>
              <a:t> که وب سایت </a:t>
            </a:r>
            <a:r>
              <a:rPr lang="en-US" baseline="0" dirty="0" err="1" smtClean="0"/>
              <a:t>iis</a:t>
            </a:r>
            <a:r>
              <a:rPr lang="fa-IR" baseline="0" dirty="0" smtClean="0"/>
              <a:t>  می خواهد بر روی آن ایجاد شود را وارد می کنیم .</a:t>
            </a:r>
          </a:p>
          <a:p>
            <a:r>
              <a:rPr lang="fa-IR" baseline="0" dirty="0" smtClean="0"/>
              <a:t>پورت </a:t>
            </a:r>
            <a:r>
              <a:rPr lang="fa-IR" baseline="0" dirty="0" smtClean="0"/>
              <a:t>های پیش فرض ساخته شده رو نمی تونیم انتخاب کنیم مثل پورت 80</a:t>
            </a:r>
          </a:p>
          <a:p>
            <a:r>
              <a:rPr lang="fa-IR" baseline="0" dirty="0" smtClean="0"/>
              <a:t>پورت های پیش فرض سیستم رو نمی تونیم انتخاب کنیم مثل پورت پرینتر – مثل پورت رموت دسکتاپ</a:t>
            </a:r>
          </a:p>
          <a:p>
            <a:r>
              <a:rPr lang="fa-IR" baseline="0" dirty="0" smtClean="0"/>
              <a:t>برای </a:t>
            </a:r>
            <a:r>
              <a:rPr lang="fa-IR" baseline="0" dirty="0" smtClean="0"/>
              <a:t>انتخاب پورت باید با مدیر شبکه هماهنگی شود </a:t>
            </a:r>
            <a:r>
              <a:rPr lang="fa-IR" baseline="0" dirty="0" smtClean="0"/>
              <a:t>. اینجا پورت 42963 را انتخاب می کنیم با هماهنگی مدیر شبکه .</a:t>
            </a:r>
            <a:endParaRPr lang="fa-IR" baseline="0" dirty="0" smtClean="0"/>
          </a:p>
          <a:p>
            <a:r>
              <a:rPr lang="fa-IR" dirty="0" smtClean="0"/>
              <a:t> 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7B796-0FB4-4BD0-A80C-C9BFCA5CB64E}" type="slidenum">
              <a:rPr lang="fa-IR" smtClean="0"/>
              <a:pPr/>
              <a:t>15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746998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در قسمت </a:t>
            </a:r>
            <a:r>
              <a:rPr lang="en-US" dirty="0" smtClean="0"/>
              <a:t>host header</a:t>
            </a:r>
            <a:r>
              <a:rPr lang="en-US" baseline="0" dirty="0" smtClean="0"/>
              <a:t>  </a:t>
            </a:r>
            <a:r>
              <a:rPr lang="fa-IR" baseline="0" dirty="0" smtClean="0"/>
              <a:t>  میتونیم یک </a:t>
            </a:r>
            <a:r>
              <a:rPr lang="en-US" baseline="0" dirty="0" smtClean="0"/>
              <a:t>DSN name</a:t>
            </a:r>
            <a:r>
              <a:rPr lang="fa-IR" baseline="0" dirty="0" smtClean="0"/>
              <a:t>   اینجا بدیم </a:t>
            </a:r>
            <a:r>
              <a:rPr lang="fa-IR" dirty="0" smtClean="0"/>
              <a:t> .</a:t>
            </a:r>
            <a:r>
              <a:rPr lang="fa-IR" baseline="0" dirty="0" smtClean="0"/>
              <a:t> </a:t>
            </a:r>
          </a:p>
          <a:p>
            <a:r>
              <a:rPr lang="fa-IR" baseline="0" dirty="0" smtClean="0"/>
              <a:t>برای مثال </a:t>
            </a:r>
            <a:r>
              <a:rPr lang="fa-IR" baseline="0" dirty="0" smtClean="0"/>
              <a:t>اسمی می دیم که این سایتی که ایجاد کردیم را </a:t>
            </a:r>
            <a:r>
              <a:rPr lang="fa-IR" baseline="0" dirty="0" smtClean="0"/>
              <a:t>بالا </a:t>
            </a:r>
            <a:r>
              <a:rPr lang="fa-IR" baseline="0" dirty="0" smtClean="0"/>
              <a:t>بیارد .  </a:t>
            </a:r>
            <a:r>
              <a:rPr lang="fa-IR" baseline="0" dirty="0" smtClean="0"/>
              <a:t>فعلا باهاش کار </a:t>
            </a:r>
            <a:r>
              <a:rPr lang="fa-IR" baseline="0" dirty="0" smtClean="0"/>
              <a:t>نداریم خالی می زاریم 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7B796-0FB4-4BD0-A80C-C9BFCA5CB64E}" type="slidenum">
              <a:rPr lang="fa-IR" smtClean="0"/>
              <a:pPr/>
              <a:t>16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817915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در قسمت </a:t>
            </a:r>
            <a:r>
              <a:rPr lang="en-US" dirty="0" smtClean="0"/>
              <a:t> path</a:t>
            </a:r>
            <a:r>
              <a:rPr lang="en-US" baseline="0" dirty="0" smtClean="0"/>
              <a:t>  </a:t>
            </a:r>
            <a:r>
              <a:rPr lang="fa-IR" baseline="0" dirty="0" smtClean="0"/>
              <a:t>  مسیری که </a:t>
            </a:r>
            <a:r>
              <a:rPr lang="en-US" baseline="0" dirty="0" err="1" smtClean="0"/>
              <a:t>iis</a:t>
            </a:r>
            <a:r>
              <a:rPr lang="fa-IR" baseline="0" dirty="0" smtClean="0"/>
              <a:t>  </a:t>
            </a:r>
            <a:r>
              <a:rPr lang="fa-IR" baseline="0" dirty="0" smtClean="0"/>
              <a:t>مربوط به </a:t>
            </a:r>
            <a:r>
              <a:rPr lang="fa-IR" baseline="0" dirty="0" smtClean="0"/>
              <a:t>این وب اپلی کیشن و سایتی را که در آن ایجاد میشه را ذخیره می کنه . وقتی ما </a:t>
            </a:r>
            <a:r>
              <a:rPr lang="en-US" baseline="0" dirty="0" err="1" smtClean="0"/>
              <a:t>iis</a:t>
            </a:r>
            <a:r>
              <a:rPr lang="en-US" baseline="0" dirty="0" smtClean="0"/>
              <a:t> </a:t>
            </a:r>
            <a:r>
              <a:rPr lang="fa-IR" baseline="0" dirty="0" smtClean="0"/>
              <a:t> را نصب میکنیم بصورت پیش فرض در درایوی است که ویندوز در داخل آن نصب هست پوشه ای است بنام </a:t>
            </a:r>
            <a:r>
              <a:rPr lang="en-US" baseline="0" dirty="0" err="1" smtClean="0"/>
              <a:t>inetpup</a:t>
            </a:r>
            <a:r>
              <a:rPr lang="en-US" baseline="0" dirty="0" smtClean="0"/>
              <a:t>   </a:t>
            </a:r>
            <a:r>
              <a:rPr lang="fa-IR" baseline="0" dirty="0" smtClean="0"/>
              <a:t>   ( آی نت پاپ ) داخلش پوشه </a:t>
            </a:r>
            <a:r>
              <a:rPr lang="en-US" baseline="0" dirty="0" err="1" smtClean="0"/>
              <a:t>wwwRoot</a:t>
            </a:r>
            <a:r>
              <a:rPr lang="fa-IR" baseline="0" dirty="0" smtClean="0"/>
              <a:t>  تمام سایت هایی که در  </a:t>
            </a:r>
            <a:r>
              <a:rPr lang="en-US" baseline="0" dirty="0" err="1" smtClean="0"/>
              <a:t>iis</a:t>
            </a:r>
            <a:r>
              <a:rPr lang="fa-IR" baseline="0" dirty="0" smtClean="0"/>
              <a:t>   ایجاد می کنیم بصورت پیش فرض داخلش ذخیره می کنه  که نیازی به تغییر آن نیست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7B796-0FB4-4BD0-A80C-C9BFCA5CB64E}" type="slidenum">
              <a:rPr lang="fa-IR" smtClean="0"/>
              <a:pPr/>
              <a:t>17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366699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قسمت</a:t>
            </a:r>
            <a:r>
              <a:rPr lang="en-US" dirty="0" smtClean="0"/>
              <a:t> </a:t>
            </a:r>
            <a:r>
              <a:rPr lang="en-US" dirty="0" err="1" smtClean="0"/>
              <a:t>بعدی</a:t>
            </a:r>
            <a:r>
              <a:rPr lang="en-US" dirty="0" smtClean="0"/>
              <a:t>  Security configuration</a:t>
            </a:r>
            <a:r>
              <a:rPr lang="fa-IR" dirty="0" smtClean="0"/>
              <a:t> </a:t>
            </a:r>
            <a:r>
              <a:rPr lang="fa-IR" dirty="0" smtClean="0"/>
              <a:t>( پیکر بندی امنیتی )    بحث امنیتی است 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در</a:t>
            </a:r>
            <a:r>
              <a:rPr lang="en-US" dirty="0" smtClean="0"/>
              <a:t> </a:t>
            </a:r>
            <a:r>
              <a:rPr lang="en-US" dirty="0" err="1" smtClean="0"/>
              <a:t>این</a:t>
            </a:r>
            <a:r>
              <a:rPr lang="en-US" dirty="0" smtClean="0"/>
              <a:t> </a:t>
            </a:r>
            <a:r>
              <a:rPr lang="en-US" dirty="0" err="1" smtClean="0"/>
              <a:t>قسمت</a:t>
            </a:r>
            <a:r>
              <a:rPr lang="en-US" dirty="0" smtClean="0"/>
              <a:t> </a:t>
            </a:r>
            <a:r>
              <a:rPr lang="en-US" dirty="0" err="1" smtClean="0"/>
              <a:t>گزینه</a:t>
            </a:r>
            <a:r>
              <a:rPr lang="en-US" dirty="0" smtClean="0"/>
              <a:t> Allow </a:t>
            </a:r>
            <a:r>
              <a:rPr lang="en-US" dirty="0" smtClean="0"/>
              <a:t>Anonymous </a:t>
            </a:r>
            <a:r>
              <a:rPr lang="fa-IR" dirty="0" smtClean="0"/>
              <a:t>     ابتدا میگه آیا کاربران کنترل هویت نشده دسترسی</a:t>
            </a:r>
            <a:r>
              <a:rPr lang="fa-IR" baseline="0" dirty="0" smtClean="0"/>
              <a:t> داشته باشند </a:t>
            </a:r>
            <a:r>
              <a:rPr lang="fa-IR" baseline="0" dirty="0" smtClean="0"/>
              <a:t>.     </a:t>
            </a:r>
            <a:r>
              <a:rPr lang="fa-IR" baseline="0" dirty="0" smtClean="0"/>
              <a:t>می گیم     </a:t>
            </a:r>
            <a:r>
              <a:rPr lang="en-US" baseline="0" dirty="0" smtClean="0"/>
              <a:t>no</a:t>
            </a:r>
            <a:r>
              <a:rPr lang="fa-IR" baseline="0" dirty="0" smtClean="0"/>
              <a:t>  </a:t>
            </a:r>
            <a:r>
              <a:rPr lang="fa-IR" baseline="0" dirty="0" smtClean="0"/>
              <a:t>اجازه ندارند .   </a:t>
            </a:r>
            <a:r>
              <a:rPr lang="fa-IR" baseline="0" dirty="0" smtClean="0"/>
              <a:t>یعنی همه دسترسی ها کنترل شده باشد و کاربران با یوزرنیم پسورد خودشان وارد شوند</a:t>
            </a:r>
          </a:p>
          <a:p>
            <a:endParaRPr lang="fa-IR" baseline="0" dirty="0" smtClean="0"/>
          </a:p>
          <a:p>
            <a:endParaRPr lang="fa-IR" baseline="0" dirty="0" smtClean="0"/>
          </a:p>
          <a:p>
            <a:r>
              <a:rPr lang="fa-IR" dirty="0" smtClean="0"/>
              <a:t> 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7B796-0FB4-4BD0-A80C-C9BFCA5CB64E}" type="slidenum">
              <a:rPr lang="fa-IR" smtClean="0"/>
              <a:pPr/>
              <a:t>18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314499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Use </a:t>
            </a:r>
            <a:r>
              <a:rPr lang="en-US" baseline="0" dirty="0" smtClean="0"/>
              <a:t>secure </a:t>
            </a:r>
            <a:r>
              <a:rPr lang="en-US" baseline="0" dirty="0" err="1" smtClean="0"/>
              <a:t>sokets</a:t>
            </a:r>
            <a:r>
              <a:rPr lang="en-US" baseline="0" dirty="0" smtClean="0"/>
              <a:t> layer   ( SSL  )</a:t>
            </a:r>
            <a:r>
              <a:rPr lang="fa-IR" baseline="0" dirty="0" smtClean="0"/>
              <a:t>  </a:t>
            </a:r>
            <a:r>
              <a:rPr lang="fa-IR" baseline="0" dirty="0" smtClean="0"/>
              <a:t>گزینه بعدی در این قسمت </a:t>
            </a:r>
            <a:r>
              <a:rPr lang="fa-IR" baseline="0" dirty="0" smtClean="0"/>
              <a:t>میگه استفاده از </a:t>
            </a:r>
            <a:r>
              <a:rPr lang="en-US" baseline="0" dirty="0" smtClean="0"/>
              <a:t>SSL</a:t>
            </a:r>
            <a:r>
              <a:rPr lang="fa-IR" baseline="0" dirty="0" smtClean="0"/>
              <a:t>   آیا نیاز است . ما فعلا </a:t>
            </a:r>
            <a:r>
              <a:rPr lang="en-US" baseline="0" dirty="0" smtClean="0"/>
              <a:t>SSL</a:t>
            </a:r>
            <a:r>
              <a:rPr lang="fa-IR" baseline="0" dirty="0" smtClean="0"/>
              <a:t> نداریم   همان تنظیم پیش فرض را انتخاب می کنیم </a:t>
            </a:r>
            <a:r>
              <a:rPr lang="fa-IR" baseline="0" dirty="0" smtClean="0"/>
              <a:t>که در حالت </a:t>
            </a:r>
            <a:r>
              <a:rPr lang="en-US" baseline="0" dirty="0" smtClean="0"/>
              <a:t>no </a:t>
            </a:r>
            <a:r>
              <a:rPr lang="fa-IR" baseline="0" dirty="0" smtClean="0"/>
              <a:t> است .</a:t>
            </a:r>
            <a:endParaRPr lang="fa-IR" baseline="0" dirty="0" smtClean="0"/>
          </a:p>
          <a:p>
            <a:endParaRPr lang="fa-IR" baseline="0" dirty="0" smtClean="0"/>
          </a:p>
          <a:p>
            <a:r>
              <a:rPr lang="fa-IR" dirty="0" smtClean="0"/>
              <a:t> 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7B796-0FB4-4BD0-A80C-C9BFCA5CB64E}" type="slidenum">
              <a:rPr lang="fa-IR" smtClean="0"/>
              <a:pPr/>
              <a:t>19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71551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در</a:t>
            </a:r>
            <a:r>
              <a:rPr lang="en-US" baseline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baseline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گام</a:t>
            </a:r>
            <a:r>
              <a:rPr lang="en-US" baseline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baseline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اول</a:t>
            </a:r>
            <a:r>
              <a:rPr lang="en-US" baseline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baseline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آموزش</a:t>
            </a:r>
            <a:r>
              <a:rPr lang="en-US" baseline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baseline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مقدماتی</a:t>
            </a:r>
            <a:r>
              <a:rPr lang="en-US" baseline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baseline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شیرپوینت</a:t>
            </a:r>
            <a:r>
              <a:rPr lang="en-US" baseline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baseline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آشنایی</a:t>
            </a:r>
            <a:r>
              <a:rPr lang="en-US" baseline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baseline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با</a:t>
            </a:r>
            <a:r>
              <a:rPr lang="en-US" baseline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baseline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پنل</a:t>
            </a:r>
            <a:r>
              <a:rPr lang="en-US" baseline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baseline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مدیریتی</a:t>
            </a:r>
            <a:r>
              <a:rPr lang="en-US" baseline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baseline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هست</a:t>
            </a:r>
            <a:r>
              <a:rPr lang="en-US" baseline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و </a:t>
            </a:r>
            <a:r>
              <a:rPr lang="en-US" baseline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برای</a:t>
            </a:r>
            <a:r>
              <a:rPr lang="en-US" baseline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baseline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شروع</a:t>
            </a:r>
            <a:r>
              <a:rPr lang="en-US" baseline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baseline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کار </a:t>
            </a:r>
            <a:r>
              <a:rPr lang="en-US" baseline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با</a:t>
            </a:r>
            <a:r>
              <a:rPr lang="en-US" baseline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baseline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شیرپوینت</a:t>
            </a:r>
            <a:r>
              <a:rPr lang="en-US" baseline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baseline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ابتدا</a:t>
            </a:r>
            <a:r>
              <a:rPr lang="en-US" baseline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baseline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وارد</a:t>
            </a:r>
            <a:r>
              <a:rPr lang="en-US" baseline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baseline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شدن</a:t>
            </a:r>
            <a:r>
              <a:rPr lang="en-US" baseline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baseline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به</a:t>
            </a:r>
            <a:r>
              <a:rPr lang="en-US" baseline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baseline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پنل</a:t>
            </a:r>
            <a:r>
              <a:rPr lang="en-US" baseline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baseline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مدیریتی</a:t>
            </a:r>
            <a:r>
              <a:rPr lang="en-US" baseline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baseline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شیرپوینت</a:t>
            </a:r>
            <a:r>
              <a:rPr lang="en-US" baseline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baseline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هست</a:t>
            </a:r>
            <a:r>
              <a:rPr lang="en-US" baseline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.</a:t>
            </a:r>
            <a:endParaRPr lang="fa-IR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r>
              <a:rPr lang="en-US" dirty="0" err="1" smtClean="0"/>
              <a:t>الان</a:t>
            </a:r>
            <a:r>
              <a:rPr lang="en-US" dirty="0" smtClean="0"/>
              <a:t> </a:t>
            </a:r>
            <a:r>
              <a:rPr lang="en-US" dirty="0" err="1" smtClean="0"/>
              <a:t>ما</a:t>
            </a:r>
            <a:r>
              <a:rPr lang="en-US" dirty="0" smtClean="0"/>
              <a:t> </a:t>
            </a:r>
            <a:r>
              <a:rPr lang="en-US" dirty="0" err="1" smtClean="0"/>
              <a:t>داخل</a:t>
            </a:r>
            <a:r>
              <a:rPr lang="en-US" dirty="0" smtClean="0"/>
              <a:t> </a:t>
            </a:r>
            <a:r>
              <a:rPr lang="en-US" dirty="0" err="1" smtClean="0"/>
              <a:t>سروری</a:t>
            </a:r>
            <a:r>
              <a:rPr lang="en-US" dirty="0" smtClean="0"/>
              <a:t> </a:t>
            </a:r>
            <a:r>
              <a:rPr lang="en-US" dirty="0" err="1" smtClean="0"/>
              <a:t>هستیم</a:t>
            </a:r>
            <a:r>
              <a:rPr lang="en-US" dirty="0" smtClean="0"/>
              <a:t> </a:t>
            </a:r>
            <a:r>
              <a:rPr lang="en-US" dirty="0" err="1" smtClean="0"/>
              <a:t>که</a:t>
            </a:r>
            <a:r>
              <a:rPr lang="en-US" dirty="0" smtClean="0"/>
              <a:t> </a:t>
            </a:r>
            <a:r>
              <a:rPr lang="en-US" dirty="0" err="1" smtClean="0"/>
              <a:t>شیرپوینت</a:t>
            </a:r>
            <a:r>
              <a:rPr lang="en-US" dirty="0" smtClean="0"/>
              <a:t> </a:t>
            </a:r>
            <a:r>
              <a:rPr lang="en-US" dirty="0" err="1" smtClean="0"/>
              <a:t>در</a:t>
            </a:r>
            <a:r>
              <a:rPr lang="en-US" dirty="0" smtClean="0"/>
              <a:t> </a:t>
            </a:r>
            <a:r>
              <a:rPr lang="en-US" dirty="0" err="1" smtClean="0"/>
              <a:t>آن</a:t>
            </a:r>
            <a:r>
              <a:rPr lang="en-US" dirty="0" smtClean="0"/>
              <a:t> </a:t>
            </a:r>
            <a:r>
              <a:rPr lang="en-US" dirty="0" err="1" smtClean="0"/>
              <a:t>نصب</a:t>
            </a:r>
            <a:r>
              <a:rPr lang="en-US" dirty="0" smtClean="0"/>
              <a:t> </a:t>
            </a:r>
            <a:r>
              <a:rPr lang="en-US" dirty="0" err="1" smtClean="0"/>
              <a:t>هست</a:t>
            </a:r>
            <a:r>
              <a:rPr lang="en-US" dirty="0" smtClean="0"/>
              <a:t> .</a:t>
            </a:r>
            <a:r>
              <a:rPr lang="fa-IR" dirty="0" smtClean="0"/>
              <a:t> می تونیم شیرپوینت رو اجرا کنیم . از</a:t>
            </a:r>
            <a:r>
              <a:rPr lang="fa-IR" baseline="0" dirty="0" smtClean="0"/>
              <a:t> قسمت سرچ شیرپوینت رو پیدا می کنیم 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7B796-0FB4-4BD0-A80C-C9BFCA5CB64E}" type="slidenum">
              <a:rPr lang="fa-IR" smtClean="0"/>
              <a:pPr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59481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 </a:t>
            </a:r>
            <a:r>
              <a:rPr lang="en-US" baseline="0" dirty="0" err="1" smtClean="0"/>
              <a:t>در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قسمت</a:t>
            </a:r>
            <a:r>
              <a:rPr lang="en-US" baseline="0" dirty="0" smtClean="0"/>
              <a:t> Claims </a:t>
            </a:r>
            <a:r>
              <a:rPr lang="en-US" baseline="0" dirty="0" smtClean="0"/>
              <a:t>authentication </a:t>
            </a:r>
            <a:r>
              <a:rPr lang="en-US" baseline="0" dirty="0" smtClean="0"/>
              <a:t>types </a:t>
            </a:r>
            <a:r>
              <a:rPr lang="fa-IR" baseline="0" dirty="0" smtClean="0"/>
              <a:t>  نحوه </a:t>
            </a:r>
            <a:r>
              <a:rPr lang="fa-IR" baseline="0" dirty="0" smtClean="0"/>
              <a:t>کنترل هویت کاربری است که بحث امنیتی </a:t>
            </a:r>
            <a:r>
              <a:rPr lang="fa-IR" baseline="0" dirty="0" smtClean="0"/>
              <a:t>هست را گفته پیکربندی کنید که در </a:t>
            </a:r>
            <a:r>
              <a:rPr lang="fa-IR" baseline="0" dirty="0" smtClean="0"/>
              <a:t>مبحث مقدماتی فعلا با بحث امنیتی کار </a:t>
            </a:r>
            <a:r>
              <a:rPr lang="fa-IR" baseline="0" dirty="0" smtClean="0"/>
              <a:t>نداریم . همان تنظیمات پیش فرض را انتخاب می کنیم .</a:t>
            </a:r>
            <a:endParaRPr lang="fa-IR" baseline="0" dirty="0" smtClean="0"/>
          </a:p>
          <a:p>
            <a:endParaRPr lang="fa-IR" baseline="0" dirty="0" smtClean="0"/>
          </a:p>
          <a:p>
            <a:endParaRPr lang="fa-IR" baseline="0" dirty="0" smtClean="0"/>
          </a:p>
          <a:p>
            <a:r>
              <a:rPr lang="fa-IR" baseline="0" dirty="0" smtClean="0"/>
              <a:t>میایم پایین تر </a:t>
            </a:r>
          </a:p>
          <a:p>
            <a:r>
              <a:rPr lang="fa-IR" dirty="0" smtClean="0"/>
              <a:t> 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7B796-0FB4-4BD0-A80C-C9BFCA5CB64E}" type="slidenum">
              <a:rPr lang="fa-IR" smtClean="0"/>
              <a:pPr/>
              <a:t>20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737490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</a:t>
            </a:r>
            <a:r>
              <a:rPr lang="en-US" dirty="0" err="1" smtClean="0"/>
              <a:t>در</a:t>
            </a:r>
            <a:r>
              <a:rPr lang="en-US" dirty="0" smtClean="0"/>
              <a:t> </a:t>
            </a:r>
            <a:r>
              <a:rPr lang="en-US" dirty="0" err="1" smtClean="0"/>
              <a:t>قسمت</a:t>
            </a:r>
            <a:r>
              <a:rPr lang="en-US" dirty="0" smtClean="0"/>
              <a:t> Sign</a:t>
            </a:r>
            <a:r>
              <a:rPr lang="en-US" baseline="0" dirty="0" smtClean="0"/>
              <a:t> </a:t>
            </a:r>
            <a:r>
              <a:rPr lang="en-US" baseline="0" dirty="0" smtClean="0"/>
              <a:t>in page </a:t>
            </a:r>
            <a:r>
              <a:rPr lang="en-US" baseline="0" dirty="0" err="1" smtClean="0"/>
              <a:t>url</a:t>
            </a:r>
            <a:r>
              <a:rPr lang="en-US" baseline="0" dirty="0" smtClean="0"/>
              <a:t>  </a:t>
            </a:r>
            <a:r>
              <a:rPr lang="fa-IR" baseline="0" dirty="0" smtClean="0"/>
              <a:t>    </a:t>
            </a:r>
            <a:r>
              <a:rPr lang="fa-IR" baseline="0" dirty="0" smtClean="0"/>
              <a:t>صفحه </a:t>
            </a:r>
            <a:r>
              <a:rPr lang="fa-IR" baseline="0" dirty="0" smtClean="0"/>
              <a:t>ورود ما هست .  </a:t>
            </a:r>
            <a:r>
              <a:rPr lang="fa-IR" baseline="0" dirty="0" smtClean="0"/>
              <a:t>همان پیش فرض هست می تونیم در قسمت کاستومیز اونو تغییر دهیم  فعلا می گوییم با صفحه پیش فرض باز بشه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7B796-0FB4-4BD0-A80C-C9BFCA5CB64E}" type="slidenum">
              <a:rPr lang="fa-IR" smtClean="0"/>
              <a:pPr/>
              <a:t>21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361201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در</a:t>
            </a:r>
            <a:r>
              <a:rPr lang="en-US" dirty="0" smtClean="0"/>
              <a:t> </a:t>
            </a:r>
            <a:r>
              <a:rPr lang="en-US" dirty="0" err="1" smtClean="0"/>
              <a:t>قسمت</a:t>
            </a:r>
            <a:r>
              <a:rPr lang="en-US" dirty="0" smtClean="0"/>
              <a:t> Public URL </a:t>
            </a:r>
            <a:r>
              <a:rPr lang="fa-IR" dirty="0" smtClean="0"/>
              <a:t>   </a:t>
            </a:r>
            <a:r>
              <a:rPr lang="fa-IR" dirty="0" smtClean="0"/>
              <a:t>آدرسی که این وب اپلی</a:t>
            </a:r>
            <a:r>
              <a:rPr lang="fa-IR" baseline="0" dirty="0" smtClean="0"/>
              <a:t> کیشن بر روی آن ساخته میشه براساس تنظیماتی که در بالا انجام دادیم را به ما نشان میدهد .   (سرور نیم  و  پورتش     </a:t>
            </a:r>
            <a:r>
              <a:rPr lang="en-US" baseline="0" dirty="0" smtClean="0"/>
              <a:t>SP:42963</a:t>
            </a:r>
            <a:r>
              <a:rPr lang="fa-IR" baseline="0" dirty="0" smtClean="0"/>
              <a:t>  )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7B796-0FB4-4BD0-A80C-C9BFCA5CB64E}" type="slidenum">
              <a:rPr lang="fa-IR" smtClean="0"/>
              <a:pPr/>
              <a:t>22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727453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</a:t>
            </a:r>
            <a:r>
              <a:rPr lang="en-US" dirty="0" smtClean="0"/>
              <a:t> </a:t>
            </a:r>
            <a:r>
              <a:rPr lang="en-US" dirty="0" err="1" smtClean="0"/>
              <a:t>در</a:t>
            </a:r>
            <a:r>
              <a:rPr lang="en-US" dirty="0" smtClean="0"/>
              <a:t> </a:t>
            </a:r>
            <a:r>
              <a:rPr lang="en-US" dirty="0" err="1" smtClean="0"/>
              <a:t>قسمت</a:t>
            </a:r>
            <a:r>
              <a:rPr lang="en-US" dirty="0" smtClean="0"/>
              <a:t> Application </a:t>
            </a:r>
            <a:r>
              <a:rPr lang="en-US" dirty="0" smtClean="0"/>
              <a:t>pool</a:t>
            </a:r>
            <a:r>
              <a:rPr lang="fa-IR" dirty="0" smtClean="0"/>
              <a:t>مربوط به تنظیمات</a:t>
            </a:r>
            <a:r>
              <a:rPr lang="fa-IR" baseline="0" dirty="0" smtClean="0"/>
              <a:t> </a:t>
            </a:r>
            <a:r>
              <a:rPr lang="en-US" baseline="0" dirty="0" err="1" smtClean="0"/>
              <a:t>iis</a:t>
            </a:r>
            <a:r>
              <a:rPr lang="en-US" baseline="0" dirty="0" smtClean="0"/>
              <a:t> </a:t>
            </a:r>
            <a:r>
              <a:rPr lang="fa-IR" baseline="0" dirty="0" smtClean="0"/>
              <a:t> هست </a:t>
            </a:r>
            <a:r>
              <a:rPr lang="fa-IR" baseline="0" dirty="0" smtClean="0"/>
              <a:t>.</a:t>
            </a:r>
            <a:endParaRPr lang="fa-IR" baseline="0" dirty="0" smtClean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baseline="0" dirty="0" smtClean="0"/>
              <a:t>تعریف اپلی کیشن پول :       به ازای هر وب سایتی که ایجاد می کنیم یک اپلی کیشن پول ایجاد می شود . اپلی کیشن پول مجموعه تنظیماتی است که برای  یک وب سایت توی </a:t>
            </a:r>
            <a:r>
              <a:rPr lang="en-US" baseline="0" dirty="0" err="1" smtClean="0"/>
              <a:t>iis</a:t>
            </a:r>
            <a:r>
              <a:rPr lang="fa-IR" baseline="0" dirty="0" smtClean="0"/>
              <a:t>   ایجاد و ساخته می شود و ما می توانیم این تنظیمات را تغییر دهیم .      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baseline="0" dirty="0" smtClean="0"/>
              <a:t> </a:t>
            </a:r>
            <a:r>
              <a:rPr lang="fa-IR" baseline="0" dirty="0" smtClean="0"/>
              <a:t>اپلی کیشن پول =  </a:t>
            </a:r>
            <a:r>
              <a:rPr lang="fa-IR" b="1" baseline="0" dirty="0" smtClean="0"/>
              <a:t>( تنظیمات خاص مربوط به یک سایت در </a:t>
            </a:r>
            <a:r>
              <a:rPr lang="en-US" b="1" baseline="0" dirty="0" err="1" smtClean="0"/>
              <a:t>iis</a:t>
            </a:r>
            <a:r>
              <a:rPr lang="fa-IR" b="1" baseline="0" dirty="0" smtClean="0"/>
              <a:t> )     </a:t>
            </a:r>
            <a:endParaRPr lang="fa-IR" b="1" baseline="0" dirty="0" smtClean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baseline="0" dirty="0" smtClean="0"/>
              <a:t> وب اپلی کیشن= </a:t>
            </a:r>
            <a:r>
              <a:rPr lang="fa-IR" sz="1200" b="1" baseline="0" dirty="0" smtClean="0">
                <a:solidFill>
                  <a:srgbClr val="FF0000"/>
                </a:solidFill>
                <a:cs typeface="B Nazanin" panose="00000400000000000000" pitchFamily="2" charset="-78"/>
              </a:rPr>
              <a:t>( تنظیمات مربوط به ساخت سایت در داخل </a:t>
            </a:r>
            <a:r>
              <a:rPr lang="en-US" sz="1200" b="1" baseline="0" dirty="0" err="1" smtClean="0">
                <a:solidFill>
                  <a:srgbClr val="FF0000"/>
                </a:solidFill>
                <a:cs typeface="B Nazanin" panose="00000400000000000000" pitchFamily="2" charset="-78"/>
              </a:rPr>
              <a:t>iis</a:t>
            </a:r>
            <a:r>
              <a:rPr lang="fa-IR" sz="1200" b="1" baseline="0" dirty="0" smtClean="0">
                <a:solidFill>
                  <a:srgbClr val="FF0000"/>
                </a:solidFill>
                <a:cs typeface="B Nazanin" panose="00000400000000000000" pitchFamily="2" charset="-78"/>
              </a:rPr>
              <a:t>  )</a:t>
            </a: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7B796-0FB4-4BD0-A80C-C9BFCA5CB64E}" type="slidenum">
              <a:rPr lang="fa-IR" smtClean="0"/>
              <a:pPr/>
              <a:t>23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844002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در</a:t>
            </a:r>
            <a:r>
              <a:rPr lang="fa-IR" baseline="0" dirty="0" smtClean="0"/>
              <a:t> قسمت </a:t>
            </a:r>
            <a:r>
              <a:rPr lang="en-US" baseline="0" dirty="0" smtClean="0"/>
              <a:t>use existing application pool </a:t>
            </a:r>
            <a:r>
              <a:rPr lang="fa-IR" baseline="0" dirty="0" smtClean="0"/>
              <a:t>   میگه آیا می خواهید از اپلی کیشن پول موجود می خواهید استفاده کنید </a:t>
            </a:r>
            <a:r>
              <a:rPr lang="fa-IR" baseline="0" dirty="0"/>
              <a:t> </a:t>
            </a:r>
            <a:r>
              <a:rPr lang="fa-IR" baseline="0" dirty="0" smtClean="0"/>
              <a:t>ترجیحا بهتر اپلی کیشن پول جدید بسازیم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7B796-0FB4-4BD0-A80C-C9BFCA5CB64E}" type="slidenum">
              <a:rPr lang="fa-IR" smtClean="0"/>
              <a:pPr/>
              <a:t>24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855422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در</a:t>
            </a:r>
            <a:r>
              <a:rPr lang="fa-IR" baseline="0" dirty="0" smtClean="0"/>
              <a:t> قسمت </a:t>
            </a:r>
            <a:r>
              <a:rPr lang="en-US" baseline="0" dirty="0" smtClean="0"/>
              <a:t>create new application pool </a:t>
            </a:r>
            <a:r>
              <a:rPr lang="fa-IR" baseline="0" dirty="0" smtClean="0"/>
              <a:t>   نام اپلی کیشن پول رو انتخاب می کنیم </a:t>
            </a:r>
            <a:r>
              <a:rPr lang="fa-IR" baseline="0" dirty="0" smtClean="0"/>
              <a:t>. انتخاب نام دلخواه است (   </a:t>
            </a:r>
            <a:r>
              <a:rPr lang="fa-IR" baseline="0" dirty="0" smtClean="0"/>
              <a:t>اینجا  </a:t>
            </a:r>
            <a:r>
              <a:rPr lang="en-US" baseline="0" dirty="0" smtClean="0"/>
              <a:t>sharepoint-42693</a:t>
            </a:r>
            <a:r>
              <a:rPr lang="fa-IR" baseline="0" dirty="0" smtClean="0"/>
              <a:t>  قرار </a:t>
            </a:r>
            <a:r>
              <a:rPr lang="fa-IR" baseline="0" dirty="0" smtClean="0"/>
              <a:t>دادیم ) </a:t>
            </a:r>
            <a:endParaRPr lang="fa-I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7B796-0FB4-4BD0-A80C-C9BFCA5CB64E}" type="slidenum">
              <a:rPr lang="fa-IR" smtClean="0"/>
              <a:pPr/>
              <a:t>25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202560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در</a:t>
            </a:r>
            <a:r>
              <a:rPr lang="fa-IR" baseline="0" dirty="0" smtClean="0"/>
              <a:t> قسمت </a:t>
            </a:r>
            <a:r>
              <a:rPr lang="en-US" baseline="0" dirty="0" smtClean="0"/>
              <a:t>select a security account for this application pool </a:t>
            </a:r>
            <a:r>
              <a:rPr lang="fa-IR" baseline="0" dirty="0" smtClean="0"/>
              <a:t>   اکانتی که  اپلی کیشن پول با آن کار می کنه چه اکانتی است . با اکانت فعلی کار </a:t>
            </a:r>
            <a:r>
              <a:rPr lang="fa-IR" baseline="0" dirty="0" smtClean="0"/>
              <a:t>کنیم </a:t>
            </a:r>
            <a:r>
              <a:rPr lang="fa-IR" baseline="0" dirty="0" smtClean="0"/>
              <a:t>یا یک اکانت جدید بسازیم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7B796-0FB4-4BD0-A80C-C9BFCA5CB64E}" type="slidenum">
              <a:rPr lang="fa-IR" smtClean="0"/>
              <a:pPr/>
              <a:t>26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988363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در این</a:t>
            </a:r>
            <a:r>
              <a:rPr lang="fa-IR" baseline="0" dirty="0" smtClean="0"/>
              <a:t> قسمت </a:t>
            </a:r>
            <a:r>
              <a:rPr lang="fa-IR" baseline="0" dirty="0" smtClean="0"/>
              <a:t>میتونیم </a:t>
            </a:r>
            <a:r>
              <a:rPr lang="fa-IR" baseline="0" dirty="0" smtClean="0"/>
              <a:t>یک منیج اکانت جدید بسازیم   .   فعلا با همان اکانت موجود کار می کنیم </a:t>
            </a:r>
            <a:r>
              <a:rPr lang="fa-IR" baseline="0" dirty="0" smtClean="0"/>
              <a:t>. </a:t>
            </a:r>
            <a:endParaRPr lang="fa-I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7B796-0FB4-4BD0-A80C-C9BFCA5CB64E}" type="slidenum">
              <a:rPr lang="fa-IR" smtClean="0"/>
              <a:pPr/>
              <a:t>27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497944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7B796-0FB4-4BD0-A80C-C9BFCA5CB64E}" type="slidenum">
              <a:rPr lang="fa-IR" smtClean="0"/>
              <a:pPr/>
              <a:t>28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94393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 smtClean="0"/>
              <a:t>در </a:t>
            </a:r>
            <a:r>
              <a:rPr lang="fa-IR" baseline="0" dirty="0" smtClean="0"/>
              <a:t>قسمت </a:t>
            </a:r>
            <a:r>
              <a:rPr lang="fa-IR" baseline="0" dirty="0" smtClean="0"/>
              <a:t>سرچ </a:t>
            </a:r>
            <a:r>
              <a:rPr lang="fa-IR" baseline="0" dirty="0" smtClean="0"/>
              <a:t>سیستم عامل سرور شیرپوینت </a:t>
            </a:r>
            <a:r>
              <a:rPr lang="fa-IR" baseline="0" dirty="0" smtClean="0"/>
              <a:t>رو پیدا می کنیم </a:t>
            </a:r>
            <a:r>
              <a:rPr lang="fa-IR" baseline="0" dirty="0" smtClean="0"/>
              <a:t> و آنرا اجرا می کنیم ( یا به هر روش دلخواهی  که خواسته باشید یک برنامه کاربردی را اجرا کنید )</a:t>
            </a:r>
            <a:endParaRPr lang="fa-IR" dirty="0" smtClean="0"/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7B796-0FB4-4BD0-A80C-C9BFCA5CB64E}" type="slidenum">
              <a:rPr lang="fa-IR" smtClean="0"/>
              <a:pPr/>
              <a:t>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58373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همانطور</a:t>
            </a:r>
            <a:r>
              <a:rPr lang="fa-IR" baseline="0" dirty="0" smtClean="0"/>
              <a:t> که می بینید </a:t>
            </a:r>
            <a:r>
              <a:rPr lang="fa-IR" dirty="0" smtClean="0"/>
              <a:t>شیرپوینت </a:t>
            </a:r>
            <a:r>
              <a:rPr lang="fa-IR" dirty="0" smtClean="0"/>
              <a:t>2016 سنترال </a:t>
            </a:r>
            <a:r>
              <a:rPr lang="fa-IR" dirty="0" smtClean="0"/>
              <a:t>ادمینستریشن پیدا شده است شما میتوانید با کلیک بر روی آن اجراش کنید و </a:t>
            </a:r>
            <a:r>
              <a:rPr lang="fa-IR" dirty="0" smtClean="0"/>
              <a:t>وارد پنل مدیریتی </a:t>
            </a:r>
            <a:r>
              <a:rPr lang="fa-IR" dirty="0" smtClean="0"/>
              <a:t>شوید </a:t>
            </a:r>
            <a:r>
              <a:rPr lang="fa-IR" dirty="0" smtClean="0"/>
              <a:t>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7B796-0FB4-4BD0-A80C-C9BFCA5CB64E}" type="slidenum">
              <a:rPr lang="fa-IR" smtClean="0"/>
              <a:pPr/>
              <a:t>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03599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این </a:t>
            </a:r>
            <a:r>
              <a:rPr lang="fa-IR" dirty="0" smtClean="0"/>
              <a:t>پنل ،  </a:t>
            </a:r>
            <a:r>
              <a:rPr lang="fa-IR" dirty="0" smtClean="0"/>
              <a:t>پنل مدیریتی کل سرور ما هست و طبیعتا  دسترسی اون در اختیار هر کسی قرار نمی گیره </a:t>
            </a:r>
            <a:r>
              <a:rPr lang="fa-IR" dirty="0" smtClean="0"/>
              <a:t>بلکه</a:t>
            </a:r>
            <a:r>
              <a:rPr lang="fa-IR" baseline="0" dirty="0" smtClean="0"/>
              <a:t> </a:t>
            </a:r>
            <a:r>
              <a:rPr lang="fa-IR" dirty="0" smtClean="0"/>
              <a:t>در </a:t>
            </a:r>
            <a:r>
              <a:rPr lang="fa-IR" dirty="0" smtClean="0"/>
              <a:t>اختیار</a:t>
            </a:r>
            <a:r>
              <a:rPr lang="fa-IR" baseline="0" dirty="0" smtClean="0"/>
              <a:t> مدیر سیستم یا مدیر شبکه قرار </a:t>
            </a:r>
            <a:r>
              <a:rPr lang="fa-IR" baseline="0" dirty="0" smtClean="0"/>
              <a:t>می گیره </a:t>
            </a:r>
            <a:r>
              <a:rPr lang="fa-IR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7B796-0FB4-4BD0-A80C-C9BFCA5CB64E}" type="slidenum">
              <a:rPr lang="fa-IR" smtClean="0"/>
              <a:pPr/>
              <a:t>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96225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قدم اول کار با شیرپوینت ساخت سایت هست برای ساخت</a:t>
            </a:r>
            <a:r>
              <a:rPr lang="fa-IR" sz="1200" b="1" baseline="0" dirty="0" smtClean="0">
                <a:solidFill>
                  <a:schemeClr val="tx2"/>
                </a:solidFill>
                <a:cs typeface="B Nazanin" panose="00000400000000000000" pitchFamily="2" charset="-78"/>
              </a:rPr>
              <a:t> یک سایت ابتدا بایستی یک وب اپلی کیشن </a:t>
            </a:r>
            <a:r>
              <a:rPr lang="fa-IR" sz="1200" b="1" baseline="0" dirty="0" smtClean="0">
                <a:solidFill>
                  <a:schemeClr val="tx2"/>
                </a:solidFill>
                <a:cs typeface="B Nazanin" panose="00000400000000000000" pitchFamily="2" charset="-78"/>
              </a:rPr>
              <a:t>بسازیم .</a:t>
            </a:r>
            <a:endParaRPr lang="fa-IR" sz="1200" b="1" baseline="0" dirty="0" smtClean="0">
              <a:solidFill>
                <a:schemeClr val="tx2"/>
              </a:solidFill>
              <a:cs typeface="B Nazanin" panose="000004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b="1" baseline="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وب اپلی کیشن چیست ؟  یک مجموعه تنظیماتی هست که در شیرپوینت ایجاد میشه ( در داخل </a:t>
            </a:r>
            <a:r>
              <a:rPr lang="en-US" sz="1200" b="1" baseline="0" dirty="0" smtClean="0">
                <a:solidFill>
                  <a:srgbClr val="FF0000"/>
                </a:solidFill>
                <a:cs typeface="B Nazanin" panose="00000400000000000000" pitchFamily="2" charset="-78"/>
              </a:rPr>
              <a:t>IIS</a:t>
            </a:r>
            <a:r>
              <a:rPr lang="fa-IR" sz="1200" b="1" baseline="0" dirty="0" smtClean="0">
                <a:solidFill>
                  <a:srgbClr val="FF0000"/>
                </a:solidFill>
                <a:cs typeface="B Nazanin" panose="00000400000000000000" pitchFamily="2" charset="-78"/>
              </a:rPr>
              <a:t> ) که ما می تونیم انواع سایت ها رو در داخل آن ایجاد کنیم . ( تنظیمات مربوط به ساخت سایت در داخل </a:t>
            </a:r>
            <a:r>
              <a:rPr lang="en-US" sz="1200" b="1" baseline="0" dirty="0" err="1" smtClean="0">
                <a:solidFill>
                  <a:srgbClr val="FF0000"/>
                </a:solidFill>
                <a:cs typeface="B Nazanin" panose="00000400000000000000" pitchFamily="2" charset="-78"/>
              </a:rPr>
              <a:t>iis</a:t>
            </a:r>
            <a:r>
              <a:rPr lang="fa-IR" sz="1200" b="1" baseline="0" dirty="0" smtClean="0">
                <a:solidFill>
                  <a:srgbClr val="FF0000"/>
                </a:solidFill>
                <a:cs typeface="B Nazanin" panose="00000400000000000000" pitchFamily="2" charset="-78"/>
              </a:rPr>
              <a:t>  )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b="1" baseline="0" dirty="0" smtClean="0">
                <a:solidFill>
                  <a:srgbClr val="FF0000"/>
                </a:solidFill>
                <a:cs typeface="B Nazanin" panose="00000400000000000000" pitchFamily="2" charset="-78"/>
              </a:rPr>
              <a:t>یک وب اپلی کیشن هیچ گونه خروجی نداره یعنی </a:t>
            </a:r>
            <a:r>
              <a:rPr lang="fa-IR" sz="1200" b="1" baseline="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صفحه ای </a:t>
            </a:r>
            <a:r>
              <a:rPr lang="fa-IR" sz="1200" b="1" baseline="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به ما نمیده تا اونو ویرایش کنیم صرفا برای ایجاد و مدیریت سایت ها بکار می رود . در داخل یک وب اپلی کیشن ما می تونیم یک یا چندین سایت بسازیم و هر سایت هم می تونه تعدادی زیر سایت داشته باشه . ما با ساخت یک یا چند وب اپلی کیشن می تونیم تمام سایت های شرکت را مدیریت کنیم و نیاز به ساخت وب اپلی کیشن های زیادی نیست 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a-IR" sz="1200" b="1" dirty="0" smtClean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7B796-0FB4-4BD0-A80C-C9BFCA5CB64E}" type="slidenum">
              <a:rPr lang="fa-IR" smtClean="0"/>
              <a:pPr/>
              <a:t>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42854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خوب </a:t>
            </a:r>
            <a:r>
              <a:rPr lang="fa-IR" dirty="0" smtClean="0"/>
              <a:t>پس در ابتدا بایستی وب اپلی کیشن بسازیم .برای </a:t>
            </a:r>
            <a:r>
              <a:rPr lang="fa-IR" dirty="0" smtClean="0"/>
              <a:t>ساخت وب اپلی کیشن از</a:t>
            </a:r>
            <a:r>
              <a:rPr lang="fa-IR" baseline="0" dirty="0" smtClean="0"/>
              <a:t> سمت چپ گزینه اپلی کیشن منیجمنت را انتخاب می کنیم 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7B796-0FB4-4BD0-A80C-C9BFCA5CB64E}" type="slidenum">
              <a:rPr lang="fa-IR" smtClean="0"/>
              <a:pPr/>
              <a:t>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90238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ای صفحه ظاهر میشه . در </a:t>
            </a:r>
            <a:r>
              <a:rPr lang="fa-IR" dirty="0" smtClean="0"/>
              <a:t>این صفحه گزینه ای داریم بنام منیج وب اپلی کیشن ، میریم </a:t>
            </a:r>
            <a:r>
              <a:rPr lang="fa-IR" dirty="0" smtClean="0"/>
              <a:t>داخلش پس روش کلیک می کنیم 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7B796-0FB4-4BD0-A80C-C9BFCA5CB64E}" type="slidenum">
              <a:rPr lang="fa-IR" smtClean="0"/>
              <a:pPr/>
              <a:t>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6184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در </a:t>
            </a:r>
            <a:r>
              <a:rPr lang="fa-IR" dirty="0" smtClean="0"/>
              <a:t>این صفحه لیست </a:t>
            </a:r>
            <a:r>
              <a:rPr lang="fa-IR" dirty="0" smtClean="0"/>
              <a:t>وب اپلی کیشن های موجود در داخل</a:t>
            </a:r>
            <a:r>
              <a:rPr lang="fa-IR" baseline="0" dirty="0" smtClean="0"/>
              <a:t> شیرپوینت سرور را مشاهده می کنید که شامل نام وب اپلی کیشن– آدرس وب اپلی کیشن  و پورتی که وب اپلی کیشن بر روی آن قرار دارد .</a:t>
            </a:r>
          </a:p>
          <a:p>
            <a:r>
              <a:rPr lang="fa-IR" baseline="0" dirty="0" smtClean="0"/>
              <a:t>به </a:t>
            </a:r>
            <a:r>
              <a:rPr lang="fa-IR" baseline="0" dirty="0" smtClean="0"/>
              <a:t>صورت پیش فرض دو تا وب اپلی کیشن وجود داره یکی مربوط به سنترال </a:t>
            </a:r>
            <a:r>
              <a:rPr lang="fa-IR" baseline="0" dirty="0" smtClean="0"/>
              <a:t>ادمینستریشن </a:t>
            </a:r>
            <a:r>
              <a:rPr lang="fa-IR" baseline="0" dirty="0" smtClean="0"/>
              <a:t>هست که همین پنل مدیریت ما هست که در مرحله نصب پیکربندی میشه و </a:t>
            </a:r>
            <a:r>
              <a:rPr lang="fa-IR" baseline="0" dirty="0" smtClean="0"/>
              <a:t>یک </a:t>
            </a:r>
            <a:r>
              <a:rPr lang="fa-IR" baseline="0" dirty="0" smtClean="0"/>
              <a:t>وب اپلی کیشن مربوط به سرور هست که بر روی پورت 80 قرار داره .    نام سرور ما (سرور نیم )     </a:t>
            </a:r>
            <a:r>
              <a:rPr lang="en-US" baseline="0" dirty="0" err="1" smtClean="0"/>
              <a:t>sp</a:t>
            </a:r>
            <a:r>
              <a:rPr lang="fa-IR" baseline="0" dirty="0" smtClean="0"/>
              <a:t>  هست .  پورت 80 هم </a:t>
            </a:r>
            <a:r>
              <a:rPr lang="fa-IR" baseline="0" dirty="0" smtClean="0"/>
              <a:t>که می دونیم  </a:t>
            </a:r>
            <a:r>
              <a:rPr lang="fa-IR" baseline="0" dirty="0" smtClean="0"/>
              <a:t>پورت پیش فرض  وب  هست .</a:t>
            </a:r>
          </a:p>
          <a:p>
            <a:r>
              <a:rPr lang="fa-IR" baseline="0" dirty="0" smtClean="0"/>
              <a:t>برای </a:t>
            </a:r>
            <a:r>
              <a:rPr lang="fa-IR" baseline="0" dirty="0" smtClean="0"/>
              <a:t>ساخت وب اپلی کیشن جدید گزینه نیو را انتخاب می کنیم 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7B796-0FB4-4BD0-A80C-C9BFCA5CB64E}" type="slidenum">
              <a:rPr lang="fa-IR" smtClean="0"/>
              <a:pPr/>
              <a:t>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61828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88AC-0253-4B35-890D-5F62805DB725}" type="datetimeFigureOut">
              <a:rPr lang="fa-IR" smtClean="0"/>
              <a:pPr/>
              <a:t>20/07/1441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5B37-FC00-4103-AE22-753B501E5D2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88AC-0253-4B35-890D-5F62805DB725}" type="datetimeFigureOut">
              <a:rPr lang="fa-IR" smtClean="0"/>
              <a:pPr/>
              <a:t>20/07/1441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5B37-FC00-4103-AE22-753B501E5D2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88AC-0253-4B35-890D-5F62805DB725}" type="datetimeFigureOut">
              <a:rPr lang="fa-IR" smtClean="0"/>
              <a:pPr/>
              <a:t>20/07/1441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5B37-FC00-4103-AE22-753B501E5D2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88AC-0253-4B35-890D-5F62805DB725}" type="datetimeFigureOut">
              <a:rPr lang="fa-IR" smtClean="0"/>
              <a:pPr/>
              <a:t>20/07/1441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5B37-FC00-4103-AE22-753B501E5D2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88AC-0253-4B35-890D-5F62805DB725}" type="datetimeFigureOut">
              <a:rPr lang="fa-IR" smtClean="0"/>
              <a:pPr/>
              <a:t>20/07/1441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5B37-FC00-4103-AE22-753B501E5D2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88AC-0253-4B35-890D-5F62805DB725}" type="datetimeFigureOut">
              <a:rPr lang="fa-IR" smtClean="0"/>
              <a:pPr/>
              <a:t>20/07/1441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5B37-FC00-4103-AE22-753B501E5D2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88AC-0253-4B35-890D-5F62805DB725}" type="datetimeFigureOut">
              <a:rPr lang="fa-IR" smtClean="0"/>
              <a:pPr/>
              <a:t>20/07/1441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5B37-FC00-4103-AE22-753B501E5D2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88AC-0253-4B35-890D-5F62805DB725}" type="datetimeFigureOut">
              <a:rPr lang="fa-IR" smtClean="0"/>
              <a:pPr/>
              <a:t>20/07/1441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5B37-FC00-4103-AE22-753B501E5D2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88AC-0253-4B35-890D-5F62805DB725}" type="datetimeFigureOut">
              <a:rPr lang="fa-IR" smtClean="0"/>
              <a:pPr/>
              <a:t>20/07/1441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5B37-FC00-4103-AE22-753B501E5D2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88AC-0253-4B35-890D-5F62805DB725}" type="datetimeFigureOut">
              <a:rPr lang="fa-IR" smtClean="0"/>
              <a:pPr/>
              <a:t>20/07/1441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5B37-FC00-4103-AE22-753B501E5D2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88AC-0253-4B35-890D-5F62805DB725}" type="datetimeFigureOut">
              <a:rPr lang="fa-IR" smtClean="0"/>
              <a:pPr/>
              <a:t>20/07/1441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5B37-FC00-4103-AE22-753B501E5D2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B88AC-0253-4B35-890D-5F62805DB725}" type="datetimeFigureOut">
              <a:rPr lang="fa-IR" smtClean="0"/>
              <a:pPr/>
              <a:t>20/07/1441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B5B37-FC00-4103-AE22-753B501E5D2B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638" y="6381328"/>
            <a:ext cx="333375" cy="333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872" y="116632"/>
            <a:ext cx="2160240" cy="57606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5536" y="1484784"/>
            <a:ext cx="8057361" cy="44319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fa-IR" b="1" dirty="0" smtClean="0">
              <a:cs typeface="B Nazanin" panose="00000400000000000000" pitchFamily="2" charset="-78"/>
            </a:endParaRPr>
          </a:p>
          <a:p>
            <a:pPr algn="ctr"/>
            <a:r>
              <a:rPr lang="fa-IR" b="1" dirty="0" smtClean="0">
                <a:cs typeface="B Nazanin" panose="00000400000000000000" pitchFamily="2" charset="-78"/>
              </a:rPr>
              <a:t>موضوع ارایه :</a:t>
            </a:r>
            <a:r>
              <a:rPr lang="en-US" b="1" dirty="0" smtClean="0">
                <a:cs typeface="B Nazanin" panose="00000400000000000000" pitchFamily="2" charset="-78"/>
              </a:rPr>
              <a:t> </a:t>
            </a:r>
            <a:r>
              <a:rPr lang="fa-IR" b="1" dirty="0" smtClean="0">
                <a:cs typeface="B Nazanin" panose="00000400000000000000" pitchFamily="2" charset="-78"/>
              </a:rPr>
              <a:t> </a:t>
            </a:r>
          </a:p>
          <a:p>
            <a:pPr algn="ctr"/>
            <a:endParaRPr lang="fa-IR" b="1" dirty="0">
              <a:cs typeface="B Nazanin" panose="00000400000000000000" pitchFamily="2" charset="-78"/>
            </a:endParaRPr>
          </a:p>
          <a:p>
            <a:pPr algn="ctr"/>
            <a:endParaRPr lang="fa-IR" b="1" dirty="0" smtClean="0">
              <a:cs typeface="B Nazanin" panose="00000400000000000000" pitchFamily="2" charset="-78"/>
            </a:endParaRPr>
          </a:p>
          <a:p>
            <a:pPr algn="ctr"/>
            <a:r>
              <a:rPr lang="fa-IR" sz="2800" b="1" dirty="0" smtClean="0">
                <a:cs typeface="B Nazanin" panose="00000400000000000000" pitchFamily="2" charset="-78"/>
              </a:rPr>
              <a:t>آموزش </a:t>
            </a:r>
            <a:r>
              <a:rPr lang="en-US" sz="2800" b="1" dirty="0" err="1" smtClean="0">
                <a:cs typeface="B Nazanin" panose="00000400000000000000" pitchFamily="2" charset="-78"/>
              </a:rPr>
              <a:t>Sharepoint</a:t>
            </a:r>
            <a:r>
              <a:rPr lang="en-US" sz="2800" b="1" dirty="0" smtClean="0">
                <a:cs typeface="B Nazanin" panose="00000400000000000000" pitchFamily="2" charset="-78"/>
              </a:rPr>
              <a:t>   2016    </a:t>
            </a:r>
            <a:endParaRPr lang="fa-IR" sz="2800" b="1" dirty="0" smtClean="0">
              <a:cs typeface="B Nazanin" panose="00000400000000000000" pitchFamily="2" charset="-78"/>
            </a:endParaRPr>
          </a:p>
          <a:p>
            <a:pPr algn="ctr"/>
            <a:endParaRPr lang="fa-IR" sz="2800" b="1" dirty="0" smtClean="0">
              <a:cs typeface="B Nazanin" panose="00000400000000000000" pitchFamily="2" charset="-78"/>
            </a:endParaRPr>
          </a:p>
          <a:p>
            <a:pPr algn="ctr"/>
            <a:r>
              <a:rPr lang="fa-IR" sz="2800" b="1" dirty="0" smtClean="0">
                <a:cs typeface="B Nazanin" panose="00000400000000000000" pitchFamily="2" charset="-78"/>
              </a:rPr>
              <a:t>فصل دوم</a:t>
            </a:r>
            <a:endParaRPr lang="fa-IR" sz="2800" b="1" dirty="0" smtClean="0">
              <a:solidFill>
                <a:schemeClr val="tx2"/>
              </a:solidFill>
              <a:cs typeface="B Nazanin" panose="00000400000000000000" pitchFamily="2" charset="-78"/>
            </a:endParaRPr>
          </a:p>
          <a:p>
            <a:endParaRPr lang="en-US" sz="1400" b="1" dirty="0">
              <a:solidFill>
                <a:srgbClr val="FF0000"/>
              </a:solidFill>
              <a:cs typeface="B Behnam " pitchFamily="2" charset="-78"/>
            </a:endParaRPr>
          </a:p>
          <a:p>
            <a:endParaRPr lang="fa-IR" sz="2000" b="1" dirty="0">
              <a:solidFill>
                <a:srgbClr val="FF0000"/>
              </a:solidFill>
              <a:cs typeface="B Behnam " pitchFamily="2" charset="-78"/>
            </a:endParaRPr>
          </a:p>
          <a:p>
            <a:pPr algn="ctr"/>
            <a:r>
              <a:rPr lang="fa-IR" sz="2000" b="1" dirty="0">
                <a:cs typeface="B Nazanin" panose="00000400000000000000" pitchFamily="2" charset="-78"/>
              </a:rPr>
              <a:t>ارایه دهنده :              </a:t>
            </a: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حسن مدنی چافی</a:t>
            </a:r>
          </a:p>
          <a:p>
            <a:endParaRPr lang="fa-IR" sz="2000" b="1" dirty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algn="ctr"/>
            <a:r>
              <a:rPr lang="fa-IR" sz="2000" b="1" dirty="0">
                <a:cs typeface="B Nazanin" panose="00000400000000000000" pitchFamily="2" charset="-78"/>
              </a:rPr>
              <a:t>پایه و گرایش تحصیلی :         </a:t>
            </a: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کاردانی نرم افزار و شبکه های رایانه ای </a:t>
            </a:r>
          </a:p>
          <a:p>
            <a:endParaRPr lang="en-US" b="1" dirty="0">
              <a:solidFill>
                <a:srgbClr val="FF0000"/>
              </a:solidFill>
              <a:cs typeface="B Behnam " pitchFamily="2" charset="-78"/>
            </a:endParaRPr>
          </a:p>
          <a:p>
            <a:endParaRPr lang="fa-IR" sz="1400" b="1" dirty="0">
              <a:solidFill>
                <a:srgbClr val="FF0000"/>
              </a:solidFill>
              <a:cs typeface="B Behnam 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Home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905" y="6381773"/>
            <a:ext cx="333375" cy="333375"/>
          </a:xfrm>
          <a:prstGeom prst="rect">
            <a:avLst/>
          </a:prstGeom>
        </p:spPr>
      </p:pic>
      <p:pic>
        <p:nvPicPr>
          <p:cNvPr id="29" name="Picture 28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462" y="6381773"/>
            <a:ext cx="333375" cy="33337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156176" y="6286520"/>
            <a:ext cx="1214446" cy="42862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cs typeface="B Nazanin" panose="00000400000000000000" pitchFamily="2" charset="-78"/>
              </a:rPr>
              <a:t>مقدمه</a:t>
            </a:r>
            <a:endParaRPr lang="fa-IR" sz="1400" dirty="0">
              <a:cs typeface="B Behnam " pitchFamily="2" charset="-78"/>
            </a:endParaRPr>
          </a:p>
        </p:txBody>
      </p:sp>
      <p:sp>
        <p:nvSpPr>
          <p:cNvPr id="11" name="Rounded Rectangle 10">
            <a:hlinkClick r:id="" action="ppaction://noaction"/>
          </p:cNvPr>
          <p:cNvSpPr/>
          <p:nvPr/>
        </p:nvSpPr>
        <p:spPr>
          <a:xfrm>
            <a:off x="4860032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dirty="0">
              <a:cs typeface="B Behnam " pitchFamily="2" charset="-78"/>
            </a:endParaRPr>
          </a:p>
        </p:txBody>
      </p:sp>
      <p:sp>
        <p:nvSpPr>
          <p:cNvPr id="12" name="Rounded Rectangle 11">
            <a:hlinkClick r:id="" action="ppaction://noaction"/>
          </p:cNvPr>
          <p:cNvSpPr/>
          <p:nvPr/>
        </p:nvSpPr>
        <p:spPr>
          <a:xfrm>
            <a:off x="3563888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13" name="Rounded Rectangle 12">
            <a:hlinkClick r:id="" action="ppaction://noaction"/>
          </p:cNvPr>
          <p:cNvSpPr/>
          <p:nvPr/>
        </p:nvSpPr>
        <p:spPr>
          <a:xfrm>
            <a:off x="2267744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14" name="Rounded Rectangle 13">
            <a:hlinkClick r:id="" action="ppaction://noaction"/>
          </p:cNvPr>
          <p:cNvSpPr/>
          <p:nvPr/>
        </p:nvSpPr>
        <p:spPr>
          <a:xfrm>
            <a:off x="971600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00236"/>
            <a:ext cx="1331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b="1" dirty="0" smtClean="0">
                <a:cs typeface="B Nazanin" panose="00000400000000000000" pitchFamily="2" charset="-78"/>
              </a:rPr>
              <a:t>صفحه 5  از 25</a:t>
            </a:r>
            <a:endParaRPr lang="en-US" sz="1600" b="1" dirty="0">
              <a:cs typeface="B Nazanin" panose="00000400000000000000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99992" y="208055"/>
            <a:ext cx="39172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cs typeface="B Nazanin" panose="00000400000000000000" pitchFamily="2" charset="-78"/>
              </a:rPr>
              <a:t>موضوع :      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آموزش </a:t>
            </a:r>
            <a:r>
              <a:rPr lang="en-US" sz="2400" b="1" dirty="0" err="1" smtClean="0">
                <a:solidFill>
                  <a:srgbClr val="FF0000"/>
                </a:solidFill>
                <a:cs typeface="B Nazanin" panose="00000400000000000000" pitchFamily="2" charset="-78"/>
              </a:rPr>
              <a:t>Sharepoint</a:t>
            </a:r>
            <a:endParaRPr lang="fa-IR" sz="1200" b="1" dirty="0">
              <a:solidFill>
                <a:schemeClr val="tx2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8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08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Home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905" y="6381773"/>
            <a:ext cx="333375" cy="333375"/>
          </a:xfrm>
          <a:prstGeom prst="rect">
            <a:avLst/>
          </a:prstGeom>
        </p:spPr>
      </p:pic>
      <p:pic>
        <p:nvPicPr>
          <p:cNvPr id="29" name="Picture 28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462" y="6381773"/>
            <a:ext cx="333375" cy="33337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156176" y="6286520"/>
            <a:ext cx="1214446" cy="42862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cs typeface="B Nazanin" panose="00000400000000000000" pitchFamily="2" charset="-78"/>
              </a:rPr>
              <a:t>مقدمه</a:t>
            </a:r>
            <a:endParaRPr lang="fa-IR" sz="1400" dirty="0">
              <a:cs typeface="B Behnam " pitchFamily="2" charset="-78"/>
            </a:endParaRPr>
          </a:p>
        </p:txBody>
      </p:sp>
      <p:sp>
        <p:nvSpPr>
          <p:cNvPr id="11" name="Rounded Rectangle 10">
            <a:hlinkClick r:id="" action="ppaction://noaction"/>
          </p:cNvPr>
          <p:cNvSpPr/>
          <p:nvPr/>
        </p:nvSpPr>
        <p:spPr>
          <a:xfrm>
            <a:off x="4860032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dirty="0">
              <a:cs typeface="B Behnam " pitchFamily="2" charset="-78"/>
            </a:endParaRPr>
          </a:p>
        </p:txBody>
      </p:sp>
      <p:sp>
        <p:nvSpPr>
          <p:cNvPr id="12" name="Rounded Rectangle 11">
            <a:hlinkClick r:id="" action="ppaction://noaction"/>
          </p:cNvPr>
          <p:cNvSpPr/>
          <p:nvPr/>
        </p:nvSpPr>
        <p:spPr>
          <a:xfrm>
            <a:off x="3563888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13" name="Rounded Rectangle 12">
            <a:hlinkClick r:id="" action="ppaction://noaction"/>
          </p:cNvPr>
          <p:cNvSpPr/>
          <p:nvPr/>
        </p:nvSpPr>
        <p:spPr>
          <a:xfrm>
            <a:off x="2267744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14" name="Rounded Rectangle 13">
            <a:hlinkClick r:id="" action="ppaction://noaction"/>
          </p:cNvPr>
          <p:cNvSpPr/>
          <p:nvPr/>
        </p:nvSpPr>
        <p:spPr>
          <a:xfrm>
            <a:off x="971600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00236"/>
            <a:ext cx="1331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b="1" dirty="0" smtClean="0">
                <a:cs typeface="B Nazanin" panose="00000400000000000000" pitchFamily="2" charset="-78"/>
              </a:rPr>
              <a:t>صفحه 5  از 25</a:t>
            </a:r>
            <a:endParaRPr lang="en-US" sz="1600" b="1" dirty="0">
              <a:cs typeface="B Nazanin" panose="00000400000000000000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99992" y="208055"/>
            <a:ext cx="39172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cs typeface="B Nazanin" panose="00000400000000000000" pitchFamily="2" charset="-78"/>
              </a:rPr>
              <a:t>موضوع :      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آموزش </a:t>
            </a:r>
            <a:r>
              <a:rPr lang="en-US" sz="2400" b="1" dirty="0" err="1" smtClean="0">
                <a:solidFill>
                  <a:srgbClr val="FF0000"/>
                </a:solidFill>
                <a:cs typeface="B Nazanin" panose="00000400000000000000" pitchFamily="2" charset="-78"/>
              </a:rPr>
              <a:t>Sharepoint</a:t>
            </a:r>
            <a:endParaRPr lang="fa-IR" sz="1200" b="1" dirty="0">
              <a:solidFill>
                <a:schemeClr val="tx2"/>
              </a:solidFill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33350"/>
            <a:ext cx="9144000" cy="699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88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Home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905" y="6381773"/>
            <a:ext cx="333375" cy="333375"/>
          </a:xfrm>
          <a:prstGeom prst="rect">
            <a:avLst/>
          </a:prstGeom>
        </p:spPr>
      </p:pic>
      <p:pic>
        <p:nvPicPr>
          <p:cNvPr id="29" name="Picture 28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462" y="6381773"/>
            <a:ext cx="333375" cy="33337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156176" y="6286520"/>
            <a:ext cx="1214446" cy="42862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cs typeface="B Nazanin" panose="00000400000000000000" pitchFamily="2" charset="-78"/>
              </a:rPr>
              <a:t>مقدمه</a:t>
            </a:r>
            <a:endParaRPr lang="fa-IR" sz="1400" dirty="0">
              <a:cs typeface="B Behnam " pitchFamily="2" charset="-78"/>
            </a:endParaRPr>
          </a:p>
        </p:txBody>
      </p:sp>
      <p:sp>
        <p:nvSpPr>
          <p:cNvPr id="11" name="Rounded Rectangle 10">
            <a:hlinkClick r:id="" action="ppaction://noaction"/>
          </p:cNvPr>
          <p:cNvSpPr/>
          <p:nvPr/>
        </p:nvSpPr>
        <p:spPr>
          <a:xfrm>
            <a:off x="4860032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dirty="0">
              <a:cs typeface="B Behnam " pitchFamily="2" charset="-78"/>
            </a:endParaRPr>
          </a:p>
        </p:txBody>
      </p:sp>
      <p:sp>
        <p:nvSpPr>
          <p:cNvPr id="12" name="Rounded Rectangle 11">
            <a:hlinkClick r:id="" action="ppaction://noaction"/>
          </p:cNvPr>
          <p:cNvSpPr/>
          <p:nvPr/>
        </p:nvSpPr>
        <p:spPr>
          <a:xfrm>
            <a:off x="3563888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13" name="Rounded Rectangle 12">
            <a:hlinkClick r:id="" action="ppaction://noaction"/>
          </p:cNvPr>
          <p:cNvSpPr/>
          <p:nvPr/>
        </p:nvSpPr>
        <p:spPr>
          <a:xfrm>
            <a:off x="2267744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14" name="Rounded Rectangle 13">
            <a:hlinkClick r:id="" action="ppaction://noaction"/>
          </p:cNvPr>
          <p:cNvSpPr/>
          <p:nvPr/>
        </p:nvSpPr>
        <p:spPr>
          <a:xfrm>
            <a:off x="971600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00236"/>
            <a:ext cx="1331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b="1" dirty="0" smtClean="0">
                <a:cs typeface="B Nazanin" panose="00000400000000000000" pitchFamily="2" charset="-78"/>
              </a:rPr>
              <a:t>صفحه 5  از 25</a:t>
            </a:r>
            <a:endParaRPr lang="en-US" sz="1600" b="1" dirty="0">
              <a:cs typeface="B Nazanin" panose="00000400000000000000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99992" y="208055"/>
            <a:ext cx="39172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cs typeface="B Nazanin" panose="00000400000000000000" pitchFamily="2" charset="-78"/>
              </a:rPr>
              <a:t>موضوع :      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آموزش </a:t>
            </a:r>
            <a:r>
              <a:rPr lang="en-US" sz="2400" b="1" dirty="0" err="1" smtClean="0">
                <a:solidFill>
                  <a:srgbClr val="FF0000"/>
                </a:solidFill>
                <a:cs typeface="B Nazanin" panose="00000400000000000000" pitchFamily="2" charset="-78"/>
              </a:rPr>
              <a:t>Sharepoint</a:t>
            </a:r>
            <a:endParaRPr lang="fa-IR" sz="1200" b="1" dirty="0">
              <a:solidFill>
                <a:schemeClr val="tx2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38100"/>
            <a:ext cx="91440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94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Home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905" y="6381773"/>
            <a:ext cx="333375" cy="333375"/>
          </a:xfrm>
          <a:prstGeom prst="rect">
            <a:avLst/>
          </a:prstGeom>
        </p:spPr>
      </p:pic>
      <p:pic>
        <p:nvPicPr>
          <p:cNvPr id="29" name="Picture 28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462" y="6381773"/>
            <a:ext cx="333375" cy="33337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156176" y="6286520"/>
            <a:ext cx="1214446" cy="42862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cs typeface="B Nazanin" panose="00000400000000000000" pitchFamily="2" charset="-78"/>
              </a:rPr>
              <a:t>مقدمه</a:t>
            </a:r>
            <a:endParaRPr lang="fa-IR" sz="1400" dirty="0">
              <a:cs typeface="B Behnam " pitchFamily="2" charset="-78"/>
            </a:endParaRPr>
          </a:p>
        </p:txBody>
      </p:sp>
      <p:sp>
        <p:nvSpPr>
          <p:cNvPr id="11" name="Rounded Rectangle 10">
            <a:hlinkClick r:id="" action="ppaction://noaction"/>
          </p:cNvPr>
          <p:cNvSpPr/>
          <p:nvPr/>
        </p:nvSpPr>
        <p:spPr>
          <a:xfrm>
            <a:off x="4860032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dirty="0">
              <a:cs typeface="B Behnam " pitchFamily="2" charset="-78"/>
            </a:endParaRPr>
          </a:p>
        </p:txBody>
      </p:sp>
      <p:sp>
        <p:nvSpPr>
          <p:cNvPr id="12" name="Rounded Rectangle 11">
            <a:hlinkClick r:id="" action="ppaction://noaction"/>
          </p:cNvPr>
          <p:cNvSpPr/>
          <p:nvPr/>
        </p:nvSpPr>
        <p:spPr>
          <a:xfrm>
            <a:off x="3563888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13" name="Rounded Rectangle 12">
            <a:hlinkClick r:id="" action="ppaction://noaction"/>
          </p:cNvPr>
          <p:cNvSpPr/>
          <p:nvPr/>
        </p:nvSpPr>
        <p:spPr>
          <a:xfrm>
            <a:off x="2267744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14" name="Rounded Rectangle 13">
            <a:hlinkClick r:id="" action="ppaction://noaction"/>
          </p:cNvPr>
          <p:cNvSpPr/>
          <p:nvPr/>
        </p:nvSpPr>
        <p:spPr>
          <a:xfrm>
            <a:off x="971600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00236"/>
            <a:ext cx="1331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b="1" dirty="0" smtClean="0">
                <a:cs typeface="B Nazanin" panose="00000400000000000000" pitchFamily="2" charset="-78"/>
              </a:rPr>
              <a:t>صفحه 5  از 25</a:t>
            </a:r>
            <a:endParaRPr lang="en-US" sz="1600" b="1" dirty="0">
              <a:cs typeface="B Nazanin" panose="00000400000000000000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99992" y="208055"/>
            <a:ext cx="39172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cs typeface="B Nazanin" panose="00000400000000000000" pitchFamily="2" charset="-78"/>
              </a:rPr>
              <a:t>موضوع :      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آموزش </a:t>
            </a:r>
            <a:r>
              <a:rPr lang="en-US" sz="2400" b="1" dirty="0" err="1" smtClean="0">
                <a:solidFill>
                  <a:srgbClr val="FF0000"/>
                </a:solidFill>
                <a:cs typeface="B Nazanin" panose="00000400000000000000" pitchFamily="2" charset="-78"/>
              </a:rPr>
              <a:t>Sharepoint</a:t>
            </a:r>
            <a:endParaRPr lang="fa-IR" sz="1200" b="1" dirty="0">
              <a:solidFill>
                <a:schemeClr val="tx2"/>
              </a:solidFill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7162"/>
            <a:ext cx="9144000" cy="65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6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Home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905" y="6381773"/>
            <a:ext cx="333375" cy="333375"/>
          </a:xfrm>
          <a:prstGeom prst="rect">
            <a:avLst/>
          </a:prstGeom>
        </p:spPr>
      </p:pic>
      <p:pic>
        <p:nvPicPr>
          <p:cNvPr id="29" name="Picture 28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462" y="6381773"/>
            <a:ext cx="333375" cy="33337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156176" y="6286520"/>
            <a:ext cx="1214446" cy="42862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cs typeface="B Nazanin" panose="00000400000000000000" pitchFamily="2" charset="-78"/>
              </a:rPr>
              <a:t>مقدمه</a:t>
            </a:r>
            <a:endParaRPr lang="fa-IR" sz="1400" dirty="0">
              <a:cs typeface="B Behnam " pitchFamily="2" charset="-78"/>
            </a:endParaRPr>
          </a:p>
        </p:txBody>
      </p:sp>
      <p:sp>
        <p:nvSpPr>
          <p:cNvPr id="11" name="Rounded Rectangle 10">
            <a:hlinkClick r:id="" action="ppaction://noaction"/>
          </p:cNvPr>
          <p:cNvSpPr/>
          <p:nvPr/>
        </p:nvSpPr>
        <p:spPr>
          <a:xfrm>
            <a:off x="4860032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dirty="0">
              <a:cs typeface="B Behnam " pitchFamily="2" charset="-78"/>
            </a:endParaRPr>
          </a:p>
        </p:txBody>
      </p:sp>
      <p:sp>
        <p:nvSpPr>
          <p:cNvPr id="12" name="Rounded Rectangle 11">
            <a:hlinkClick r:id="" action="ppaction://noaction"/>
          </p:cNvPr>
          <p:cNvSpPr/>
          <p:nvPr/>
        </p:nvSpPr>
        <p:spPr>
          <a:xfrm>
            <a:off x="3563888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13" name="Rounded Rectangle 12">
            <a:hlinkClick r:id="" action="ppaction://noaction"/>
          </p:cNvPr>
          <p:cNvSpPr/>
          <p:nvPr/>
        </p:nvSpPr>
        <p:spPr>
          <a:xfrm>
            <a:off x="2267744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14" name="Rounded Rectangle 13">
            <a:hlinkClick r:id="" action="ppaction://noaction"/>
          </p:cNvPr>
          <p:cNvSpPr/>
          <p:nvPr/>
        </p:nvSpPr>
        <p:spPr>
          <a:xfrm>
            <a:off x="971600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00236"/>
            <a:ext cx="1331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b="1" dirty="0" smtClean="0">
                <a:cs typeface="B Nazanin" panose="00000400000000000000" pitchFamily="2" charset="-78"/>
              </a:rPr>
              <a:t>صفحه 5  از 25</a:t>
            </a:r>
            <a:endParaRPr lang="en-US" sz="1600" b="1" dirty="0">
              <a:cs typeface="B Nazanin" panose="00000400000000000000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99992" y="208055"/>
            <a:ext cx="39172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cs typeface="B Nazanin" panose="00000400000000000000" pitchFamily="2" charset="-78"/>
              </a:rPr>
              <a:t>موضوع :      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آموزش </a:t>
            </a:r>
            <a:r>
              <a:rPr lang="en-US" sz="2400" b="1" dirty="0" err="1" smtClean="0">
                <a:solidFill>
                  <a:srgbClr val="FF0000"/>
                </a:solidFill>
                <a:cs typeface="B Nazanin" panose="00000400000000000000" pitchFamily="2" charset="-78"/>
              </a:rPr>
              <a:t>Sharepoint</a:t>
            </a:r>
            <a:endParaRPr lang="fa-IR" sz="1200" b="1" dirty="0">
              <a:solidFill>
                <a:schemeClr val="tx2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95250"/>
            <a:ext cx="9144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32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Home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905" y="6381773"/>
            <a:ext cx="333375" cy="333375"/>
          </a:xfrm>
          <a:prstGeom prst="rect">
            <a:avLst/>
          </a:prstGeom>
        </p:spPr>
      </p:pic>
      <p:pic>
        <p:nvPicPr>
          <p:cNvPr id="29" name="Picture 28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462" y="6381773"/>
            <a:ext cx="333375" cy="33337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156176" y="6286520"/>
            <a:ext cx="1214446" cy="42862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cs typeface="B Nazanin" panose="00000400000000000000" pitchFamily="2" charset="-78"/>
              </a:rPr>
              <a:t>مقدمه</a:t>
            </a:r>
            <a:endParaRPr lang="fa-IR" sz="1400" dirty="0">
              <a:cs typeface="B Behnam " pitchFamily="2" charset="-78"/>
            </a:endParaRPr>
          </a:p>
        </p:txBody>
      </p:sp>
      <p:sp>
        <p:nvSpPr>
          <p:cNvPr id="11" name="Rounded Rectangle 10">
            <a:hlinkClick r:id="" action="ppaction://noaction"/>
          </p:cNvPr>
          <p:cNvSpPr/>
          <p:nvPr/>
        </p:nvSpPr>
        <p:spPr>
          <a:xfrm>
            <a:off x="4860032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dirty="0">
              <a:cs typeface="B Behnam " pitchFamily="2" charset="-78"/>
            </a:endParaRPr>
          </a:p>
        </p:txBody>
      </p:sp>
      <p:sp>
        <p:nvSpPr>
          <p:cNvPr id="12" name="Rounded Rectangle 11">
            <a:hlinkClick r:id="" action="ppaction://noaction"/>
          </p:cNvPr>
          <p:cNvSpPr/>
          <p:nvPr/>
        </p:nvSpPr>
        <p:spPr>
          <a:xfrm>
            <a:off x="3563888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13" name="Rounded Rectangle 12">
            <a:hlinkClick r:id="" action="ppaction://noaction"/>
          </p:cNvPr>
          <p:cNvSpPr/>
          <p:nvPr/>
        </p:nvSpPr>
        <p:spPr>
          <a:xfrm>
            <a:off x="2267744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14" name="Rounded Rectangle 13">
            <a:hlinkClick r:id="" action="ppaction://noaction"/>
          </p:cNvPr>
          <p:cNvSpPr/>
          <p:nvPr/>
        </p:nvSpPr>
        <p:spPr>
          <a:xfrm>
            <a:off x="971600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00236"/>
            <a:ext cx="1331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b="1" dirty="0" smtClean="0">
                <a:cs typeface="B Nazanin" panose="00000400000000000000" pitchFamily="2" charset="-78"/>
              </a:rPr>
              <a:t>صفحه 5  از 25</a:t>
            </a:r>
            <a:endParaRPr lang="en-US" sz="1600" b="1" dirty="0">
              <a:cs typeface="B Nazanin" panose="00000400000000000000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99992" y="208055"/>
            <a:ext cx="39172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cs typeface="B Nazanin" panose="00000400000000000000" pitchFamily="2" charset="-78"/>
              </a:rPr>
              <a:t>موضوع :      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آموزش </a:t>
            </a:r>
            <a:r>
              <a:rPr lang="en-US" sz="2400" b="1" dirty="0" err="1" smtClean="0">
                <a:solidFill>
                  <a:srgbClr val="FF0000"/>
                </a:solidFill>
                <a:cs typeface="B Nazanin" panose="00000400000000000000" pitchFamily="2" charset="-78"/>
              </a:rPr>
              <a:t>Sharepoint</a:t>
            </a:r>
            <a:endParaRPr lang="fa-IR" sz="1200" b="1" dirty="0">
              <a:solidFill>
                <a:schemeClr val="tx2"/>
              </a:solidFill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71437"/>
            <a:ext cx="9144000" cy="67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20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Home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905" y="6381773"/>
            <a:ext cx="333375" cy="333375"/>
          </a:xfrm>
          <a:prstGeom prst="rect">
            <a:avLst/>
          </a:prstGeom>
        </p:spPr>
      </p:pic>
      <p:pic>
        <p:nvPicPr>
          <p:cNvPr id="29" name="Picture 28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462" y="6381773"/>
            <a:ext cx="333375" cy="33337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156176" y="6286520"/>
            <a:ext cx="1214446" cy="42862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cs typeface="B Nazanin" panose="00000400000000000000" pitchFamily="2" charset="-78"/>
              </a:rPr>
              <a:t>مقدمه</a:t>
            </a:r>
            <a:endParaRPr lang="fa-IR" sz="1400" dirty="0">
              <a:cs typeface="B Behnam " pitchFamily="2" charset="-78"/>
            </a:endParaRPr>
          </a:p>
        </p:txBody>
      </p:sp>
      <p:sp>
        <p:nvSpPr>
          <p:cNvPr id="11" name="Rounded Rectangle 10">
            <a:hlinkClick r:id="" action="ppaction://noaction"/>
          </p:cNvPr>
          <p:cNvSpPr/>
          <p:nvPr/>
        </p:nvSpPr>
        <p:spPr>
          <a:xfrm>
            <a:off x="4860032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dirty="0">
              <a:cs typeface="B Behnam " pitchFamily="2" charset="-78"/>
            </a:endParaRPr>
          </a:p>
        </p:txBody>
      </p:sp>
      <p:sp>
        <p:nvSpPr>
          <p:cNvPr id="12" name="Rounded Rectangle 11">
            <a:hlinkClick r:id="" action="ppaction://noaction"/>
          </p:cNvPr>
          <p:cNvSpPr/>
          <p:nvPr/>
        </p:nvSpPr>
        <p:spPr>
          <a:xfrm>
            <a:off x="3563888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13" name="Rounded Rectangle 12">
            <a:hlinkClick r:id="" action="ppaction://noaction"/>
          </p:cNvPr>
          <p:cNvSpPr/>
          <p:nvPr/>
        </p:nvSpPr>
        <p:spPr>
          <a:xfrm>
            <a:off x="2267744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14" name="Rounded Rectangle 13">
            <a:hlinkClick r:id="" action="ppaction://noaction"/>
          </p:cNvPr>
          <p:cNvSpPr/>
          <p:nvPr/>
        </p:nvSpPr>
        <p:spPr>
          <a:xfrm>
            <a:off x="971600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00236"/>
            <a:ext cx="1331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b="1" dirty="0" smtClean="0">
                <a:cs typeface="B Nazanin" panose="00000400000000000000" pitchFamily="2" charset="-78"/>
              </a:rPr>
              <a:t>صفحه 5  از 25</a:t>
            </a:r>
            <a:endParaRPr lang="en-US" sz="1600" b="1" dirty="0">
              <a:cs typeface="B Nazanin" panose="00000400000000000000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99992" y="208055"/>
            <a:ext cx="39172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cs typeface="B Nazanin" panose="00000400000000000000" pitchFamily="2" charset="-78"/>
              </a:rPr>
              <a:t>موضوع :      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آموزش </a:t>
            </a:r>
            <a:r>
              <a:rPr lang="en-US" sz="2400" b="1" dirty="0" err="1" smtClean="0">
                <a:solidFill>
                  <a:srgbClr val="FF0000"/>
                </a:solidFill>
                <a:cs typeface="B Nazanin" panose="00000400000000000000" pitchFamily="2" charset="-78"/>
              </a:rPr>
              <a:t>Sharepoint</a:t>
            </a:r>
            <a:endParaRPr lang="fa-IR" sz="1200" b="1" dirty="0">
              <a:solidFill>
                <a:schemeClr val="tx2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33338"/>
            <a:ext cx="9144000" cy="692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41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Home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905" y="6381773"/>
            <a:ext cx="333375" cy="333375"/>
          </a:xfrm>
          <a:prstGeom prst="rect">
            <a:avLst/>
          </a:prstGeom>
        </p:spPr>
      </p:pic>
      <p:pic>
        <p:nvPicPr>
          <p:cNvPr id="29" name="Picture 28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462" y="6381773"/>
            <a:ext cx="333375" cy="33337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156176" y="6286520"/>
            <a:ext cx="1214446" cy="42862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cs typeface="B Nazanin" panose="00000400000000000000" pitchFamily="2" charset="-78"/>
              </a:rPr>
              <a:t>مقدمه</a:t>
            </a:r>
            <a:endParaRPr lang="fa-IR" sz="1400" dirty="0">
              <a:cs typeface="B Behnam " pitchFamily="2" charset="-78"/>
            </a:endParaRPr>
          </a:p>
        </p:txBody>
      </p:sp>
      <p:sp>
        <p:nvSpPr>
          <p:cNvPr id="11" name="Rounded Rectangle 10">
            <a:hlinkClick r:id="" action="ppaction://noaction"/>
          </p:cNvPr>
          <p:cNvSpPr/>
          <p:nvPr/>
        </p:nvSpPr>
        <p:spPr>
          <a:xfrm>
            <a:off x="4860032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dirty="0">
              <a:cs typeface="B Behnam " pitchFamily="2" charset="-78"/>
            </a:endParaRPr>
          </a:p>
        </p:txBody>
      </p:sp>
      <p:sp>
        <p:nvSpPr>
          <p:cNvPr id="12" name="Rounded Rectangle 11">
            <a:hlinkClick r:id="" action="ppaction://noaction"/>
          </p:cNvPr>
          <p:cNvSpPr/>
          <p:nvPr/>
        </p:nvSpPr>
        <p:spPr>
          <a:xfrm>
            <a:off x="3563888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13" name="Rounded Rectangle 12">
            <a:hlinkClick r:id="" action="ppaction://noaction"/>
          </p:cNvPr>
          <p:cNvSpPr/>
          <p:nvPr/>
        </p:nvSpPr>
        <p:spPr>
          <a:xfrm>
            <a:off x="2267744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14" name="Rounded Rectangle 13">
            <a:hlinkClick r:id="" action="ppaction://noaction"/>
          </p:cNvPr>
          <p:cNvSpPr/>
          <p:nvPr/>
        </p:nvSpPr>
        <p:spPr>
          <a:xfrm>
            <a:off x="971600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00236"/>
            <a:ext cx="1331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b="1" dirty="0" smtClean="0">
                <a:cs typeface="B Nazanin" panose="00000400000000000000" pitchFamily="2" charset="-78"/>
              </a:rPr>
              <a:t>صفحه 5  از 25</a:t>
            </a:r>
            <a:endParaRPr lang="en-US" sz="1600" b="1" dirty="0">
              <a:cs typeface="B Nazanin" panose="00000400000000000000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99992" y="208055"/>
            <a:ext cx="39172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cs typeface="B Nazanin" panose="00000400000000000000" pitchFamily="2" charset="-78"/>
              </a:rPr>
              <a:t>موضوع :      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آموزش </a:t>
            </a:r>
            <a:r>
              <a:rPr lang="en-US" sz="2400" b="1" dirty="0" err="1" smtClean="0">
                <a:solidFill>
                  <a:srgbClr val="FF0000"/>
                </a:solidFill>
                <a:cs typeface="B Nazanin" panose="00000400000000000000" pitchFamily="2" charset="-78"/>
              </a:rPr>
              <a:t>Sharepoint</a:t>
            </a:r>
            <a:endParaRPr lang="fa-IR" sz="1200" b="1" dirty="0">
              <a:solidFill>
                <a:schemeClr val="tx2"/>
              </a:solidFill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38100"/>
            <a:ext cx="91440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53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Home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905" y="6381773"/>
            <a:ext cx="333375" cy="333375"/>
          </a:xfrm>
          <a:prstGeom prst="rect">
            <a:avLst/>
          </a:prstGeom>
        </p:spPr>
      </p:pic>
      <p:pic>
        <p:nvPicPr>
          <p:cNvPr id="29" name="Picture 28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462" y="6381773"/>
            <a:ext cx="333375" cy="33337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156176" y="6286520"/>
            <a:ext cx="1214446" cy="42862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cs typeface="B Nazanin" panose="00000400000000000000" pitchFamily="2" charset="-78"/>
              </a:rPr>
              <a:t>مقدمه</a:t>
            </a:r>
            <a:endParaRPr lang="fa-IR" sz="1400" dirty="0">
              <a:cs typeface="B Behnam " pitchFamily="2" charset="-78"/>
            </a:endParaRPr>
          </a:p>
        </p:txBody>
      </p:sp>
      <p:sp>
        <p:nvSpPr>
          <p:cNvPr id="11" name="Rounded Rectangle 10">
            <a:hlinkClick r:id="" action="ppaction://noaction"/>
          </p:cNvPr>
          <p:cNvSpPr/>
          <p:nvPr/>
        </p:nvSpPr>
        <p:spPr>
          <a:xfrm>
            <a:off x="4860032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dirty="0">
              <a:cs typeface="B Behnam " pitchFamily="2" charset="-78"/>
            </a:endParaRPr>
          </a:p>
        </p:txBody>
      </p:sp>
      <p:sp>
        <p:nvSpPr>
          <p:cNvPr id="12" name="Rounded Rectangle 11">
            <a:hlinkClick r:id="" action="ppaction://noaction"/>
          </p:cNvPr>
          <p:cNvSpPr/>
          <p:nvPr/>
        </p:nvSpPr>
        <p:spPr>
          <a:xfrm>
            <a:off x="3563888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13" name="Rounded Rectangle 12">
            <a:hlinkClick r:id="" action="ppaction://noaction"/>
          </p:cNvPr>
          <p:cNvSpPr/>
          <p:nvPr/>
        </p:nvSpPr>
        <p:spPr>
          <a:xfrm>
            <a:off x="2267744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14" name="Rounded Rectangle 13">
            <a:hlinkClick r:id="" action="ppaction://noaction"/>
          </p:cNvPr>
          <p:cNvSpPr/>
          <p:nvPr/>
        </p:nvSpPr>
        <p:spPr>
          <a:xfrm>
            <a:off x="971600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00236"/>
            <a:ext cx="1331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b="1" dirty="0" smtClean="0">
                <a:cs typeface="B Nazanin" panose="00000400000000000000" pitchFamily="2" charset="-78"/>
              </a:rPr>
              <a:t>صفحه 5  از 25</a:t>
            </a:r>
            <a:endParaRPr lang="en-US" sz="1600" b="1" dirty="0">
              <a:cs typeface="B Nazanin" panose="00000400000000000000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99992" y="208055"/>
            <a:ext cx="39172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cs typeface="B Nazanin" panose="00000400000000000000" pitchFamily="2" charset="-78"/>
              </a:rPr>
              <a:t>موضوع :      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آموزش </a:t>
            </a:r>
            <a:r>
              <a:rPr lang="en-US" sz="2400" b="1" dirty="0" err="1" smtClean="0">
                <a:solidFill>
                  <a:srgbClr val="FF0000"/>
                </a:solidFill>
                <a:cs typeface="B Nazanin" panose="00000400000000000000" pitchFamily="2" charset="-78"/>
              </a:rPr>
              <a:t>Sharepoint</a:t>
            </a:r>
            <a:endParaRPr lang="fa-IR" sz="1200" b="1" dirty="0">
              <a:solidFill>
                <a:schemeClr val="tx2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0" y="-142875"/>
            <a:ext cx="9144000" cy="700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83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Home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905" y="6381773"/>
            <a:ext cx="333375" cy="333375"/>
          </a:xfrm>
          <a:prstGeom prst="rect">
            <a:avLst/>
          </a:prstGeom>
        </p:spPr>
      </p:pic>
      <p:pic>
        <p:nvPicPr>
          <p:cNvPr id="29" name="Picture 28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462" y="6381773"/>
            <a:ext cx="333375" cy="33337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156176" y="6286520"/>
            <a:ext cx="1214446" cy="42862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cs typeface="B Nazanin" panose="00000400000000000000" pitchFamily="2" charset="-78"/>
              </a:rPr>
              <a:t>مقدمه</a:t>
            </a:r>
            <a:endParaRPr lang="fa-IR" sz="1400" dirty="0">
              <a:cs typeface="B Behnam " pitchFamily="2" charset="-78"/>
            </a:endParaRPr>
          </a:p>
        </p:txBody>
      </p:sp>
      <p:sp>
        <p:nvSpPr>
          <p:cNvPr id="11" name="Rounded Rectangle 10">
            <a:hlinkClick r:id="" action="ppaction://noaction"/>
          </p:cNvPr>
          <p:cNvSpPr/>
          <p:nvPr/>
        </p:nvSpPr>
        <p:spPr>
          <a:xfrm>
            <a:off x="4860032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dirty="0">
              <a:cs typeface="B Behnam " pitchFamily="2" charset="-78"/>
            </a:endParaRPr>
          </a:p>
        </p:txBody>
      </p:sp>
      <p:sp>
        <p:nvSpPr>
          <p:cNvPr id="12" name="Rounded Rectangle 11">
            <a:hlinkClick r:id="" action="ppaction://noaction"/>
          </p:cNvPr>
          <p:cNvSpPr/>
          <p:nvPr/>
        </p:nvSpPr>
        <p:spPr>
          <a:xfrm>
            <a:off x="3563888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13" name="Rounded Rectangle 12">
            <a:hlinkClick r:id="" action="ppaction://noaction"/>
          </p:cNvPr>
          <p:cNvSpPr/>
          <p:nvPr/>
        </p:nvSpPr>
        <p:spPr>
          <a:xfrm>
            <a:off x="2267744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14" name="Rounded Rectangle 13">
            <a:hlinkClick r:id="" action="ppaction://noaction"/>
          </p:cNvPr>
          <p:cNvSpPr/>
          <p:nvPr/>
        </p:nvSpPr>
        <p:spPr>
          <a:xfrm>
            <a:off x="971600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00236"/>
            <a:ext cx="1331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b="1" dirty="0" smtClean="0">
                <a:cs typeface="B Nazanin" panose="00000400000000000000" pitchFamily="2" charset="-78"/>
              </a:rPr>
              <a:t>صفحه 5  از 25</a:t>
            </a:r>
            <a:endParaRPr lang="en-US" sz="1600" b="1" dirty="0">
              <a:cs typeface="B Nazanin" panose="00000400000000000000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99992" y="208055"/>
            <a:ext cx="39172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cs typeface="B Nazanin" panose="00000400000000000000" pitchFamily="2" charset="-78"/>
              </a:rPr>
              <a:t>موضوع :      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آموزش </a:t>
            </a:r>
            <a:r>
              <a:rPr lang="en-US" sz="2400" b="1" dirty="0" err="1" smtClean="0">
                <a:solidFill>
                  <a:srgbClr val="FF0000"/>
                </a:solidFill>
                <a:cs typeface="B Nazanin" panose="00000400000000000000" pitchFamily="2" charset="-78"/>
              </a:rPr>
              <a:t>Sharepoint</a:t>
            </a:r>
            <a:endParaRPr lang="fa-IR" sz="1200" b="1" dirty="0">
              <a:solidFill>
                <a:schemeClr val="tx2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0" y="-142875"/>
            <a:ext cx="9144000" cy="700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87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Home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905" y="6381773"/>
            <a:ext cx="333375" cy="333375"/>
          </a:xfrm>
          <a:prstGeom prst="rect">
            <a:avLst/>
          </a:prstGeom>
        </p:spPr>
      </p:pic>
      <p:pic>
        <p:nvPicPr>
          <p:cNvPr id="29" name="Picture 28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462" y="6381773"/>
            <a:ext cx="333375" cy="33337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156176" y="6286520"/>
            <a:ext cx="1214446" cy="42862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cs typeface="B Nazanin" panose="00000400000000000000" pitchFamily="2" charset="-78"/>
              </a:rPr>
              <a:t>مقدمه</a:t>
            </a:r>
            <a:endParaRPr lang="fa-IR" sz="1400" dirty="0">
              <a:cs typeface="B Behnam " pitchFamily="2" charset="-78"/>
            </a:endParaRPr>
          </a:p>
        </p:txBody>
      </p:sp>
      <p:sp>
        <p:nvSpPr>
          <p:cNvPr id="11" name="Rounded Rectangle 10">
            <a:hlinkClick r:id="" action="ppaction://noaction"/>
          </p:cNvPr>
          <p:cNvSpPr/>
          <p:nvPr/>
        </p:nvSpPr>
        <p:spPr>
          <a:xfrm>
            <a:off x="4860032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dirty="0">
              <a:cs typeface="B Behnam " pitchFamily="2" charset="-78"/>
            </a:endParaRPr>
          </a:p>
        </p:txBody>
      </p:sp>
      <p:sp>
        <p:nvSpPr>
          <p:cNvPr id="12" name="Rounded Rectangle 11">
            <a:hlinkClick r:id="" action="ppaction://noaction"/>
          </p:cNvPr>
          <p:cNvSpPr/>
          <p:nvPr/>
        </p:nvSpPr>
        <p:spPr>
          <a:xfrm>
            <a:off x="3563888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13" name="Rounded Rectangle 12">
            <a:hlinkClick r:id="" action="ppaction://noaction"/>
          </p:cNvPr>
          <p:cNvSpPr/>
          <p:nvPr/>
        </p:nvSpPr>
        <p:spPr>
          <a:xfrm>
            <a:off x="2267744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14" name="Rounded Rectangle 13">
            <a:hlinkClick r:id="" action="ppaction://noaction"/>
          </p:cNvPr>
          <p:cNvSpPr/>
          <p:nvPr/>
        </p:nvSpPr>
        <p:spPr>
          <a:xfrm>
            <a:off x="971600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00236"/>
            <a:ext cx="1331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b="1" dirty="0" smtClean="0">
                <a:cs typeface="B Nazanin" panose="00000400000000000000" pitchFamily="2" charset="-78"/>
              </a:rPr>
              <a:t>صفحه 5  از 25</a:t>
            </a:r>
            <a:endParaRPr lang="en-US" sz="1600" b="1" dirty="0">
              <a:cs typeface="B Nazanin" panose="00000400000000000000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99992" y="208055"/>
            <a:ext cx="39172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cs typeface="B Nazanin" panose="00000400000000000000" pitchFamily="2" charset="-78"/>
              </a:rPr>
              <a:t>موضوع :      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آموزش </a:t>
            </a:r>
            <a:r>
              <a:rPr lang="en-US" sz="2400" b="1" dirty="0" err="1" smtClean="0">
                <a:solidFill>
                  <a:srgbClr val="FF0000"/>
                </a:solidFill>
                <a:cs typeface="B Nazanin" panose="00000400000000000000" pitchFamily="2" charset="-78"/>
              </a:rPr>
              <a:t>Sharepoint</a:t>
            </a:r>
            <a:endParaRPr lang="fa-IR" sz="1200" b="1" dirty="0">
              <a:solidFill>
                <a:schemeClr val="tx2"/>
              </a:solidFill>
              <a:cs typeface="B Nazanin" panose="00000400000000000000" pitchFamily="2" charset="-78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50" y="-12823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36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Home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905" y="6381773"/>
            <a:ext cx="333375" cy="333375"/>
          </a:xfrm>
          <a:prstGeom prst="rect">
            <a:avLst/>
          </a:prstGeom>
        </p:spPr>
      </p:pic>
      <p:pic>
        <p:nvPicPr>
          <p:cNvPr id="29" name="Picture 28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462" y="6381773"/>
            <a:ext cx="333375" cy="33337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156176" y="6286520"/>
            <a:ext cx="1214446" cy="42862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cs typeface="B Nazanin" panose="00000400000000000000" pitchFamily="2" charset="-78"/>
              </a:rPr>
              <a:t>مقدمه</a:t>
            </a:r>
            <a:endParaRPr lang="fa-IR" sz="1400" dirty="0">
              <a:cs typeface="B Behnam " pitchFamily="2" charset="-78"/>
            </a:endParaRPr>
          </a:p>
        </p:txBody>
      </p:sp>
      <p:sp>
        <p:nvSpPr>
          <p:cNvPr id="11" name="Rounded Rectangle 10">
            <a:hlinkClick r:id="" action="ppaction://noaction"/>
          </p:cNvPr>
          <p:cNvSpPr/>
          <p:nvPr/>
        </p:nvSpPr>
        <p:spPr>
          <a:xfrm>
            <a:off x="4860032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dirty="0">
              <a:cs typeface="B Behnam " pitchFamily="2" charset="-78"/>
            </a:endParaRPr>
          </a:p>
        </p:txBody>
      </p:sp>
      <p:sp>
        <p:nvSpPr>
          <p:cNvPr id="12" name="Rounded Rectangle 11">
            <a:hlinkClick r:id="" action="ppaction://noaction"/>
          </p:cNvPr>
          <p:cNvSpPr/>
          <p:nvPr/>
        </p:nvSpPr>
        <p:spPr>
          <a:xfrm>
            <a:off x="3563888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13" name="Rounded Rectangle 12">
            <a:hlinkClick r:id="" action="ppaction://noaction"/>
          </p:cNvPr>
          <p:cNvSpPr/>
          <p:nvPr/>
        </p:nvSpPr>
        <p:spPr>
          <a:xfrm>
            <a:off x="2267744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14" name="Rounded Rectangle 13">
            <a:hlinkClick r:id="" action="ppaction://noaction"/>
          </p:cNvPr>
          <p:cNvSpPr/>
          <p:nvPr/>
        </p:nvSpPr>
        <p:spPr>
          <a:xfrm>
            <a:off x="971600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00236"/>
            <a:ext cx="1331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b="1" dirty="0" smtClean="0">
                <a:cs typeface="B Nazanin" panose="00000400000000000000" pitchFamily="2" charset="-78"/>
              </a:rPr>
              <a:t>صفحه 5  از 25</a:t>
            </a:r>
            <a:endParaRPr lang="en-US" sz="1600" b="1" dirty="0">
              <a:cs typeface="B Nazanin" panose="00000400000000000000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99992" y="208055"/>
            <a:ext cx="39172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cs typeface="B Nazanin" panose="00000400000000000000" pitchFamily="2" charset="-78"/>
              </a:rPr>
              <a:t>موضوع :      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آموزش </a:t>
            </a:r>
            <a:r>
              <a:rPr lang="en-US" sz="2400" b="1" dirty="0" err="1" smtClean="0">
                <a:solidFill>
                  <a:srgbClr val="FF0000"/>
                </a:solidFill>
                <a:cs typeface="B Nazanin" panose="00000400000000000000" pitchFamily="2" charset="-78"/>
              </a:rPr>
              <a:t>Sharepoint</a:t>
            </a:r>
            <a:endParaRPr lang="fa-IR" sz="1200" b="1" dirty="0">
              <a:solidFill>
                <a:schemeClr val="tx2"/>
              </a:solidFill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-114300"/>
            <a:ext cx="9144000" cy="697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9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Home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905" y="6381773"/>
            <a:ext cx="333375" cy="333375"/>
          </a:xfrm>
          <a:prstGeom prst="rect">
            <a:avLst/>
          </a:prstGeom>
        </p:spPr>
      </p:pic>
      <p:pic>
        <p:nvPicPr>
          <p:cNvPr id="29" name="Picture 28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462" y="6381773"/>
            <a:ext cx="333375" cy="33337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156176" y="6286520"/>
            <a:ext cx="1214446" cy="42862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cs typeface="B Nazanin" panose="00000400000000000000" pitchFamily="2" charset="-78"/>
              </a:rPr>
              <a:t>مقدمه</a:t>
            </a:r>
            <a:endParaRPr lang="fa-IR" sz="1400" dirty="0">
              <a:cs typeface="B Behnam " pitchFamily="2" charset="-78"/>
            </a:endParaRPr>
          </a:p>
        </p:txBody>
      </p:sp>
      <p:sp>
        <p:nvSpPr>
          <p:cNvPr id="11" name="Rounded Rectangle 10">
            <a:hlinkClick r:id="" action="ppaction://noaction"/>
          </p:cNvPr>
          <p:cNvSpPr/>
          <p:nvPr/>
        </p:nvSpPr>
        <p:spPr>
          <a:xfrm>
            <a:off x="4860032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dirty="0">
              <a:cs typeface="B Behnam " pitchFamily="2" charset="-78"/>
            </a:endParaRPr>
          </a:p>
        </p:txBody>
      </p:sp>
      <p:sp>
        <p:nvSpPr>
          <p:cNvPr id="12" name="Rounded Rectangle 11">
            <a:hlinkClick r:id="" action="ppaction://noaction"/>
          </p:cNvPr>
          <p:cNvSpPr/>
          <p:nvPr/>
        </p:nvSpPr>
        <p:spPr>
          <a:xfrm>
            <a:off x="3563888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13" name="Rounded Rectangle 12">
            <a:hlinkClick r:id="" action="ppaction://noaction"/>
          </p:cNvPr>
          <p:cNvSpPr/>
          <p:nvPr/>
        </p:nvSpPr>
        <p:spPr>
          <a:xfrm>
            <a:off x="2267744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14" name="Rounded Rectangle 13">
            <a:hlinkClick r:id="" action="ppaction://noaction"/>
          </p:cNvPr>
          <p:cNvSpPr/>
          <p:nvPr/>
        </p:nvSpPr>
        <p:spPr>
          <a:xfrm>
            <a:off x="971600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00236"/>
            <a:ext cx="1331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b="1" dirty="0" smtClean="0">
                <a:cs typeface="B Nazanin" panose="00000400000000000000" pitchFamily="2" charset="-78"/>
              </a:rPr>
              <a:t>صفحه 5  از 25</a:t>
            </a:r>
            <a:endParaRPr lang="en-US" sz="1600" b="1" dirty="0">
              <a:cs typeface="B Nazanin" panose="00000400000000000000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99992" y="208055"/>
            <a:ext cx="39172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cs typeface="B Nazanin" panose="00000400000000000000" pitchFamily="2" charset="-78"/>
              </a:rPr>
              <a:t>موضوع :      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آموزش </a:t>
            </a:r>
            <a:r>
              <a:rPr lang="en-US" sz="2400" b="1" dirty="0" err="1" smtClean="0">
                <a:solidFill>
                  <a:srgbClr val="FF0000"/>
                </a:solidFill>
                <a:cs typeface="B Nazanin" panose="00000400000000000000" pitchFamily="2" charset="-78"/>
              </a:rPr>
              <a:t>Sharepoint</a:t>
            </a:r>
            <a:endParaRPr lang="fa-IR" sz="1200" b="1" dirty="0">
              <a:solidFill>
                <a:schemeClr val="tx2"/>
              </a:solidFill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0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Home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905" y="6381773"/>
            <a:ext cx="333375" cy="333375"/>
          </a:xfrm>
          <a:prstGeom prst="rect">
            <a:avLst/>
          </a:prstGeom>
        </p:spPr>
      </p:pic>
      <p:pic>
        <p:nvPicPr>
          <p:cNvPr id="29" name="Picture 28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462" y="6381773"/>
            <a:ext cx="333375" cy="33337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156176" y="6286520"/>
            <a:ext cx="1214446" cy="42862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cs typeface="B Nazanin" panose="00000400000000000000" pitchFamily="2" charset="-78"/>
              </a:rPr>
              <a:t>مقدمه</a:t>
            </a:r>
            <a:endParaRPr lang="fa-IR" sz="1400" dirty="0">
              <a:cs typeface="B Behnam " pitchFamily="2" charset="-78"/>
            </a:endParaRPr>
          </a:p>
        </p:txBody>
      </p:sp>
      <p:sp>
        <p:nvSpPr>
          <p:cNvPr id="11" name="Rounded Rectangle 10">
            <a:hlinkClick r:id="" action="ppaction://noaction"/>
          </p:cNvPr>
          <p:cNvSpPr/>
          <p:nvPr/>
        </p:nvSpPr>
        <p:spPr>
          <a:xfrm>
            <a:off x="4860032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dirty="0">
              <a:cs typeface="B Behnam " pitchFamily="2" charset="-78"/>
            </a:endParaRPr>
          </a:p>
        </p:txBody>
      </p:sp>
      <p:sp>
        <p:nvSpPr>
          <p:cNvPr id="12" name="Rounded Rectangle 11">
            <a:hlinkClick r:id="" action="ppaction://noaction"/>
          </p:cNvPr>
          <p:cNvSpPr/>
          <p:nvPr/>
        </p:nvSpPr>
        <p:spPr>
          <a:xfrm>
            <a:off x="3563888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13" name="Rounded Rectangle 12">
            <a:hlinkClick r:id="" action="ppaction://noaction"/>
          </p:cNvPr>
          <p:cNvSpPr/>
          <p:nvPr/>
        </p:nvSpPr>
        <p:spPr>
          <a:xfrm>
            <a:off x="2267744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14" name="Rounded Rectangle 13">
            <a:hlinkClick r:id="" action="ppaction://noaction"/>
          </p:cNvPr>
          <p:cNvSpPr/>
          <p:nvPr/>
        </p:nvSpPr>
        <p:spPr>
          <a:xfrm>
            <a:off x="971600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00236"/>
            <a:ext cx="1331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b="1" dirty="0" smtClean="0">
                <a:cs typeface="B Nazanin" panose="00000400000000000000" pitchFamily="2" charset="-78"/>
              </a:rPr>
              <a:t>صفحه 5  از 25</a:t>
            </a:r>
            <a:endParaRPr lang="en-US" sz="1600" b="1" dirty="0">
              <a:cs typeface="B Nazanin" panose="00000400000000000000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99992" y="208055"/>
            <a:ext cx="39172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cs typeface="B Nazanin" panose="00000400000000000000" pitchFamily="2" charset="-78"/>
              </a:rPr>
              <a:t>موضوع :      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آموزش </a:t>
            </a:r>
            <a:r>
              <a:rPr lang="en-US" sz="2400" b="1" dirty="0" err="1" smtClean="0">
                <a:solidFill>
                  <a:srgbClr val="FF0000"/>
                </a:solidFill>
                <a:cs typeface="B Nazanin" panose="00000400000000000000" pitchFamily="2" charset="-78"/>
              </a:rPr>
              <a:t>Sharepoint</a:t>
            </a:r>
            <a:endParaRPr lang="fa-IR" sz="1200" b="1" dirty="0">
              <a:solidFill>
                <a:schemeClr val="tx2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57150"/>
            <a:ext cx="9144000" cy="697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41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Home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905" y="6381773"/>
            <a:ext cx="333375" cy="333375"/>
          </a:xfrm>
          <a:prstGeom prst="rect">
            <a:avLst/>
          </a:prstGeom>
        </p:spPr>
      </p:pic>
      <p:pic>
        <p:nvPicPr>
          <p:cNvPr id="29" name="Picture 28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462" y="6381773"/>
            <a:ext cx="333375" cy="33337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156176" y="6286520"/>
            <a:ext cx="1214446" cy="42862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cs typeface="B Nazanin" panose="00000400000000000000" pitchFamily="2" charset="-78"/>
              </a:rPr>
              <a:t>مقدمه</a:t>
            </a:r>
            <a:endParaRPr lang="fa-IR" sz="1400" dirty="0">
              <a:cs typeface="B Behnam " pitchFamily="2" charset="-78"/>
            </a:endParaRPr>
          </a:p>
        </p:txBody>
      </p:sp>
      <p:sp>
        <p:nvSpPr>
          <p:cNvPr id="11" name="Rounded Rectangle 10">
            <a:hlinkClick r:id="" action="ppaction://noaction"/>
          </p:cNvPr>
          <p:cNvSpPr/>
          <p:nvPr/>
        </p:nvSpPr>
        <p:spPr>
          <a:xfrm>
            <a:off x="4860032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dirty="0">
              <a:cs typeface="B Behnam " pitchFamily="2" charset="-78"/>
            </a:endParaRPr>
          </a:p>
        </p:txBody>
      </p:sp>
      <p:sp>
        <p:nvSpPr>
          <p:cNvPr id="12" name="Rounded Rectangle 11">
            <a:hlinkClick r:id="" action="ppaction://noaction"/>
          </p:cNvPr>
          <p:cNvSpPr/>
          <p:nvPr/>
        </p:nvSpPr>
        <p:spPr>
          <a:xfrm>
            <a:off x="3563888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13" name="Rounded Rectangle 12">
            <a:hlinkClick r:id="" action="ppaction://noaction"/>
          </p:cNvPr>
          <p:cNvSpPr/>
          <p:nvPr/>
        </p:nvSpPr>
        <p:spPr>
          <a:xfrm>
            <a:off x="2267744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14" name="Rounded Rectangle 13">
            <a:hlinkClick r:id="" action="ppaction://noaction"/>
          </p:cNvPr>
          <p:cNvSpPr/>
          <p:nvPr/>
        </p:nvSpPr>
        <p:spPr>
          <a:xfrm>
            <a:off x="971600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00236"/>
            <a:ext cx="1331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b="1" dirty="0" smtClean="0">
                <a:cs typeface="B Nazanin" panose="00000400000000000000" pitchFamily="2" charset="-78"/>
              </a:rPr>
              <a:t>صفحه 5  از 25</a:t>
            </a:r>
            <a:endParaRPr lang="en-US" sz="1600" b="1" dirty="0">
              <a:cs typeface="B Nazanin" panose="00000400000000000000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99992" y="208055"/>
            <a:ext cx="39172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cs typeface="B Nazanin" panose="00000400000000000000" pitchFamily="2" charset="-78"/>
              </a:rPr>
              <a:t>موضوع :      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آموزش </a:t>
            </a:r>
            <a:r>
              <a:rPr lang="en-US" sz="2400" b="1" dirty="0" err="1" smtClean="0">
                <a:solidFill>
                  <a:srgbClr val="FF0000"/>
                </a:solidFill>
                <a:cs typeface="B Nazanin" panose="00000400000000000000" pitchFamily="2" charset="-78"/>
              </a:rPr>
              <a:t>Sharepoint</a:t>
            </a:r>
            <a:endParaRPr lang="fa-IR" sz="1200" b="1" dirty="0">
              <a:solidFill>
                <a:schemeClr val="tx2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47625"/>
            <a:ext cx="9144000" cy="690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66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Home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905" y="6381773"/>
            <a:ext cx="333375" cy="333375"/>
          </a:xfrm>
          <a:prstGeom prst="rect">
            <a:avLst/>
          </a:prstGeom>
        </p:spPr>
      </p:pic>
      <p:pic>
        <p:nvPicPr>
          <p:cNvPr id="29" name="Picture 28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462" y="6381773"/>
            <a:ext cx="333375" cy="33337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156176" y="6286520"/>
            <a:ext cx="1214446" cy="42862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cs typeface="B Nazanin" panose="00000400000000000000" pitchFamily="2" charset="-78"/>
              </a:rPr>
              <a:t>مقدمه</a:t>
            </a:r>
            <a:endParaRPr lang="fa-IR" sz="1400" dirty="0">
              <a:cs typeface="B Behnam " pitchFamily="2" charset="-78"/>
            </a:endParaRPr>
          </a:p>
        </p:txBody>
      </p:sp>
      <p:sp>
        <p:nvSpPr>
          <p:cNvPr id="11" name="Rounded Rectangle 10">
            <a:hlinkClick r:id="" action="ppaction://noaction"/>
          </p:cNvPr>
          <p:cNvSpPr/>
          <p:nvPr/>
        </p:nvSpPr>
        <p:spPr>
          <a:xfrm>
            <a:off x="4860032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dirty="0">
              <a:cs typeface="B Behnam " pitchFamily="2" charset="-78"/>
            </a:endParaRPr>
          </a:p>
        </p:txBody>
      </p:sp>
      <p:sp>
        <p:nvSpPr>
          <p:cNvPr id="12" name="Rounded Rectangle 11">
            <a:hlinkClick r:id="" action="ppaction://noaction"/>
          </p:cNvPr>
          <p:cNvSpPr/>
          <p:nvPr/>
        </p:nvSpPr>
        <p:spPr>
          <a:xfrm>
            <a:off x="3563888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13" name="Rounded Rectangle 12">
            <a:hlinkClick r:id="" action="ppaction://noaction"/>
          </p:cNvPr>
          <p:cNvSpPr/>
          <p:nvPr/>
        </p:nvSpPr>
        <p:spPr>
          <a:xfrm>
            <a:off x="2267744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14" name="Rounded Rectangle 13">
            <a:hlinkClick r:id="" action="ppaction://noaction"/>
          </p:cNvPr>
          <p:cNvSpPr/>
          <p:nvPr/>
        </p:nvSpPr>
        <p:spPr>
          <a:xfrm>
            <a:off x="971600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00236"/>
            <a:ext cx="1331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b="1" dirty="0" smtClean="0">
                <a:cs typeface="B Nazanin" panose="00000400000000000000" pitchFamily="2" charset="-78"/>
              </a:rPr>
              <a:t>صفحه 5  از 25</a:t>
            </a:r>
            <a:endParaRPr lang="en-US" sz="1600" b="1" dirty="0">
              <a:cs typeface="B Nazanin" panose="00000400000000000000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99992" y="208055"/>
            <a:ext cx="39172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cs typeface="B Nazanin" panose="00000400000000000000" pitchFamily="2" charset="-78"/>
              </a:rPr>
              <a:t>موضوع :      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آموزش </a:t>
            </a:r>
            <a:r>
              <a:rPr lang="en-US" sz="2400" b="1" dirty="0" err="1" smtClean="0">
                <a:solidFill>
                  <a:srgbClr val="FF0000"/>
                </a:solidFill>
                <a:cs typeface="B Nazanin" panose="00000400000000000000" pitchFamily="2" charset="-78"/>
              </a:rPr>
              <a:t>Sharepoint</a:t>
            </a:r>
            <a:endParaRPr lang="fa-IR" sz="1200" b="1" dirty="0">
              <a:solidFill>
                <a:schemeClr val="tx2"/>
              </a:solidFill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23812"/>
            <a:ext cx="9144001" cy="6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89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Home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905" y="6381773"/>
            <a:ext cx="333375" cy="333375"/>
          </a:xfrm>
          <a:prstGeom prst="rect">
            <a:avLst/>
          </a:prstGeom>
        </p:spPr>
      </p:pic>
      <p:pic>
        <p:nvPicPr>
          <p:cNvPr id="29" name="Picture 28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462" y="6381773"/>
            <a:ext cx="333375" cy="33337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156176" y="6286520"/>
            <a:ext cx="1214446" cy="42862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cs typeface="B Nazanin" panose="00000400000000000000" pitchFamily="2" charset="-78"/>
              </a:rPr>
              <a:t>مقدمه</a:t>
            </a:r>
            <a:endParaRPr lang="fa-IR" sz="1400" dirty="0">
              <a:cs typeface="B Behnam " pitchFamily="2" charset="-78"/>
            </a:endParaRPr>
          </a:p>
        </p:txBody>
      </p:sp>
      <p:sp>
        <p:nvSpPr>
          <p:cNvPr id="11" name="Rounded Rectangle 10">
            <a:hlinkClick r:id="" action="ppaction://noaction"/>
          </p:cNvPr>
          <p:cNvSpPr/>
          <p:nvPr/>
        </p:nvSpPr>
        <p:spPr>
          <a:xfrm>
            <a:off x="4860032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dirty="0">
              <a:cs typeface="B Behnam " pitchFamily="2" charset="-78"/>
            </a:endParaRPr>
          </a:p>
        </p:txBody>
      </p:sp>
      <p:sp>
        <p:nvSpPr>
          <p:cNvPr id="12" name="Rounded Rectangle 11">
            <a:hlinkClick r:id="" action="ppaction://noaction"/>
          </p:cNvPr>
          <p:cNvSpPr/>
          <p:nvPr/>
        </p:nvSpPr>
        <p:spPr>
          <a:xfrm>
            <a:off x="3563888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13" name="Rounded Rectangle 12">
            <a:hlinkClick r:id="" action="ppaction://noaction"/>
          </p:cNvPr>
          <p:cNvSpPr/>
          <p:nvPr/>
        </p:nvSpPr>
        <p:spPr>
          <a:xfrm>
            <a:off x="2267744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14" name="Rounded Rectangle 13">
            <a:hlinkClick r:id="" action="ppaction://noaction"/>
          </p:cNvPr>
          <p:cNvSpPr/>
          <p:nvPr/>
        </p:nvSpPr>
        <p:spPr>
          <a:xfrm>
            <a:off x="971600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00236"/>
            <a:ext cx="1331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b="1" dirty="0" smtClean="0">
                <a:cs typeface="B Nazanin" panose="00000400000000000000" pitchFamily="2" charset="-78"/>
              </a:rPr>
              <a:t>صفحه 5  از 25</a:t>
            </a:r>
            <a:endParaRPr lang="en-US" sz="1600" b="1" dirty="0">
              <a:cs typeface="B Nazanin" panose="00000400000000000000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99992" y="208055"/>
            <a:ext cx="39172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cs typeface="B Nazanin" panose="00000400000000000000" pitchFamily="2" charset="-78"/>
              </a:rPr>
              <a:t>موضوع :      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آموزش </a:t>
            </a:r>
            <a:r>
              <a:rPr lang="en-US" sz="2400" b="1" dirty="0" err="1" smtClean="0">
                <a:solidFill>
                  <a:srgbClr val="FF0000"/>
                </a:solidFill>
                <a:cs typeface="B Nazanin" panose="00000400000000000000" pitchFamily="2" charset="-78"/>
              </a:rPr>
              <a:t>Sharepoint</a:t>
            </a:r>
            <a:endParaRPr lang="fa-IR" sz="1200" b="1" dirty="0">
              <a:solidFill>
                <a:schemeClr val="tx2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-61913"/>
            <a:ext cx="9144001" cy="698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3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Home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905" y="6381773"/>
            <a:ext cx="333375" cy="333375"/>
          </a:xfrm>
          <a:prstGeom prst="rect">
            <a:avLst/>
          </a:prstGeom>
        </p:spPr>
      </p:pic>
      <p:pic>
        <p:nvPicPr>
          <p:cNvPr id="29" name="Picture 28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462" y="6381773"/>
            <a:ext cx="333375" cy="33337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156176" y="6286520"/>
            <a:ext cx="1214446" cy="42862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cs typeface="B Nazanin" panose="00000400000000000000" pitchFamily="2" charset="-78"/>
              </a:rPr>
              <a:t>مقدمه</a:t>
            </a:r>
            <a:endParaRPr lang="fa-IR" sz="1400" dirty="0">
              <a:cs typeface="B Behnam " pitchFamily="2" charset="-78"/>
            </a:endParaRPr>
          </a:p>
        </p:txBody>
      </p:sp>
      <p:sp>
        <p:nvSpPr>
          <p:cNvPr id="11" name="Rounded Rectangle 10">
            <a:hlinkClick r:id="" action="ppaction://noaction"/>
          </p:cNvPr>
          <p:cNvSpPr/>
          <p:nvPr/>
        </p:nvSpPr>
        <p:spPr>
          <a:xfrm>
            <a:off x="4860032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dirty="0">
              <a:cs typeface="B Behnam " pitchFamily="2" charset="-78"/>
            </a:endParaRPr>
          </a:p>
        </p:txBody>
      </p:sp>
      <p:sp>
        <p:nvSpPr>
          <p:cNvPr id="12" name="Rounded Rectangle 11">
            <a:hlinkClick r:id="" action="ppaction://noaction"/>
          </p:cNvPr>
          <p:cNvSpPr/>
          <p:nvPr/>
        </p:nvSpPr>
        <p:spPr>
          <a:xfrm>
            <a:off x="3563888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13" name="Rounded Rectangle 12">
            <a:hlinkClick r:id="" action="ppaction://noaction"/>
          </p:cNvPr>
          <p:cNvSpPr/>
          <p:nvPr/>
        </p:nvSpPr>
        <p:spPr>
          <a:xfrm>
            <a:off x="2267744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14" name="Rounded Rectangle 13">
            <a:hlinkClick r:id="" action="ppaction://noaction"/>
          </p:cNvPr>
          <p:cNvSpPr/>
          <p:nvPr/>
        </p:nvSpPr>
        <p:spPr>
          <a:xfrm>
            <a:off x="971600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00236"/>
            <a:ext cx="1331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b="1" dirty="0" smtClean="0">
                <a:cs typeface="B Nazanin" panose="00000400000000000000" pitchFamily="2" charset="-78"/>
              </a:rPr>
              <a:t>صفحه 5  از 25</a:t>
            </a:r>
            <a:endParaRPr lang="en-US" sz="1600" b="1" dirty="0">
              <a:cs typeface="B Nazanin" panose="00000400000000000000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99992" y="208055"/>
            <a:ext cx="39172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cs typeface="B Nazanin" panose="00000400000000000000" pitchFamily="2" charset="-78"/>
              </a:rPr>
              <a:t>موضوع :      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آموزش </a:t>
            </a:r>
            <a:r>
              <a:rPr lang="en-US" sz="2400" b="1" dirty="0" err="1" smtClean="0">
                <a:solidFill>
                  <a:srgbClr val="FF0000"/>
                </a:solidFill>
                <a:cs typeface="B Nazanin" panose="00000400000000000000" pitchFamily="2" charset="-78"/>
              </a:rPr>
              <a:t>Sharepoint</a:t>
            </a:r>
            <a:endParaRPr lang="fa-IR" sz="1200" b="1" dirty="0">
              <a:solidFill>
                <a:schemeClr val="tx2"/>
              </a:solidFill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9050"/>
            <a:ext cx="9144000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22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Home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905" y="6381773"/>
            <a:ext cx="333375" cy="333375"/>
          </a:xfrm>
          <a:prstGeom prst="rect">
            <a:avLst/>
          </a:prstGeom>
        </p:spPr>
      </p:pic>
      <p:pic>
        <p:nvPicPr>
          <p:cNvPr id="29" name="Picture 28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462" y="6381773"/>
            <a:ext cx="333375" cy="33337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156176" y="6286520"/>
            <a:ext cx="1214446" cy="42862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cs typeface="B Nazanin" panose="00000400000000000000" pitchFamily="2" charset="-78"/>
              </a:rPr>
              <a:t>مقدمه</a:t>
            </a:r>
            <a:endParaRPr lang="fa-IR" sz="1400" dirty="0">
              <a:cs typeface="B Behnam " pitchFamily="2" charset="-78"/>
            </a:endParaRPr>
          </a:p>
        </p:txBody>
      </p:sp>
      <p:sp>
        <p:nvSpPr>
          <p:cNvPr id="11" name="Rounded Rectangle 10">
            <a:hlinkClick r:id="" action="ppaction://noaction"/>
          </p:cNvPr>
          <p:cNvSpPr/>
          <p:nvPr/>
        </p:nvSpPr>
        <p:spPr>
          <a:xfrm>
            <a:off x="4860032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dirty="0">
              <a:cs typeface="B Behnam " pitchFamily="2" charset="-78"/>
            </a:endParaRPr>
          </a:p>
        </p:txBody>
      </p:sp>
      <p:sp>
        <p:nvSpPr>
          <p:cNvPr id="12" name="Rounded Rectangle 11">
            <a:hlinkClick r:id="" action="ppaction://noaction"/>
          </p:cNvPr>
          <p:cNvSpPr/>
          <p:nvPr/>
        </p:nvSpPr>
        <p:spPr>
          <a:xfrm>
            <a:off x="3563888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13" name="Rounded Rectangle 12">
            <a:hlinkClick r:id="" action="ppaction://noaction"/>
          </p:cNvPr>
          <p:cNvSpPr/>
          <p:nvPr/>
        </p:nvSpPr>
        <p:spPr>
          <a:xfrm>
            <a:off x="2267744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14" name="Rounded Rectangle 13">
            <a:hlinkClick r:id="" action="ppaction://noaction"/>
          </p:cNvPr>
          <p:cNvSpPr/>
          <p:nvPr/>
        </p:nvSpPr>
        <p:spPr>
          <a:xfrm>
            <a:off x="971600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00236"/>
            <a:ext cx="1331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b="1" dirty="0" smtClean="0">
                <a:cs typeface="B Nazanin" panose="00000400000000000000" pitchFamily="2" charset="-78"/>
              </a:rPr>
              <a:t>صفحه 5  از 25</a:t>
            </a:r>
            <a:endParaRPr lang="en-US" sz="1600" b="1" dirty="0">
              <a:cs typeface="B Nazanin" panose="00000400000000000000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99992" y="208055"/>
            <a:ext cx="39172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cs typeface="B Nazanin" panose="00000400000000000000" pitchFamily="2" charset="-78"/>
              </a:rPr>
              <a:t>موضوع :      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آموزش </a:t>
            </a:r>
            <a:r>
              <a:rPr lang="en-US" sz="2400" b="1" dirty="0" err="1" smtClean="0">
                <a:solidFill>
                  <a:srgbClr val="FF0000"/>
                </a:solidFill>
                <a:cs typeface="B Nazanin" panose="00000400000000000000" pitchFamily="2" charset="-78"/>
              </a:rPr>
              <a:t>Sharepoint</a:t>
            </a:r>
            <a:endParaRPr lang="fa-IR" sz="1200" b="1" dirty="0">
              <a:solidFill>
                <a:schemeClr val="tx2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4288"/>
            <a:ext cx="9144000" cy="68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7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2708920"/>
            <a:ext cx="374441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4000" b="1" dirty="0" smtClean="0">
                <a:cs typeface="B Titr" panose="00000700000000000000" pitchFamily="2" charset="-78"/>
              </a:rPr>
              <a:t>ادامه ساخت سایت جلسه آینده</a:t>
            </a:r>
            <a:endParaRPr lang="fa-IR" sz="4000" b="1" dirty="0">
              <a:cs typeface="B Titr" panose="000007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6104"/>
            <a:ext cx="1331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b="1" dirty="0" smtClean="0">
                <a:cs typeface="B Nazanin" panose="00000400000000000000" pitchFamily="2" charset="-78"/>
              </a:rPr>
              <a:t>صفحه </a:t>
            </a:r>
            <a:r>
              <a:rPr lang="fa-IR" sz="1600" b="1" dirty="0" smtClean="0">
                <a:cs typeface="B Nazanin" panose="00000400000000000000" pitchFamily="2" charset="-78"/>
              </a:rPr>
              <a:t>28 </a:t>
            </a:r>
            <a:r>
              <a:rPr lang="fa-IR" sz="1600" b="1" dirty="0" smtClean="0">
                <a:cs typeface="B Nazanin" panose="00000400000000000000" pitchFamily="2" charset="-78"/>
              </a:rPr>
              <a:t>از </a:t>
            </a:r>
            <a:r>
              <a:rPr lang="fa-IR" sz="1600" b="1" dirty="0" smtClean="0">
                <a:cs typeface="B Nazanin" panose="00000400000000000000" pitchFamily="2" charset="-78"/>
              </a:rPr>
              <a:t>28</a:t>
            </a:r>
            <a:endParaRPr lang="en-US" sz="1600" b="1" dirty="0">
              <a:cs typeface="B Nazanin" panose="00000400000000000000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860032" y="6286520"/>
            <a:ext cx="1214446" cy="42862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cs typeface="B Nazanin" panose="00000400000000000000" pitchFamily="2" charset="-78"/>
              </a:rPr>
              <a:t>فصل </a:t>
            </a:r>
            <a:r>
              <a:rPr lang="fa-IR" sz="1400" b="1" dirty="0" smtClean="0">
                <a:cs typeface="B Nazanin" panose="00000400000000000000" pitchFamily="2" charset="-78"/>
              </a:rPr>
              <a:t>دوم</a:t>
            </a:r>
            <a:endParaRPr lang="fa-IR" sz="1400" dirty="0">
              <a:cs typeface="B Behnam " pitchFamily="2" charset="-78"/>
            </a:endParaRPr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6156176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dirty="0">
              <a:cs typeface="B Behnam " pitchFamily="2" charset="-78"/>
            </a:endParaRPr>
          </a:p>
        </p:txBody>
      </p:sp>
      <p:sp>
        <p:nvSpPr>
          <p:cNvPr id="6" name="Rounded Rectangle 5">
            <a:hlinkClick r:id="" action="ppaction://noaction"/>
          </p:cNvPr>
          <p:cNvSpPr/>
          <p:nvPr/>
        </p:nvSpPr>
        <p:spPr>
          <a:xfrm>
            <a:off x="3563888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7" name="Rounded Rectangle 6">
            <a:hlinkClick r:id="" action="ppaction://noaction"/>
          </p:cNvPr>
          <p:cNvSpPr/>
          <p:nvPr/>
        </p:nvSpPr>
        <p:spPr>
          <a:xfrm>
            <a:off x="2267744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8" name="Rounded Rectangle 7">
            <a:hlinkClick r:id="" action="ppaction://noaction"/>
          </p:cNvPr>
          <p:cNvSpPr/>
          <p:nvPr/>
        </p:nvSpPr>
        <p:spPr>
          <a:xfrm>
            <a:off x="971600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89236" y="133048"/>
            <a:ext cx="43338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b="1" dirty="0">
                <a:cs typeface="B Nazanin" panose="00000400000000000000" pitchFamily="2" charset="-78"/>
              </a:rPr>
              <a:t>موضوع :       </a:t>
            </a:r>
            <a:r>
              <a:rPr lang="fa-IR" sz="2800" b="1" dirty="0">
                <a:solidFill>
                  <a:srgbClr val="FF0000"/>
                </a:solidFill>
                <a:cs typeface="B Nazanin" panose="00000400000000000000" pitchFamily="2" charset="-78"/>
              </a:rPr>
              <a:t>آموزش </a:t>
            </a:r>
            <a:r>
              <a:rPr lang="en-US" sz="2800" b="1" dirty="0" err="1">
                <a:solidFill>
                  <a:srgbClr val="FF0000"/>
                </a:solidFill>
                <a:cs typeface="B Nazanin" panose="00000400000000000000" pitchFamily="2" charset="-78"/>
              </a:rPr>
              <a:t>Sharepoint</a:t>
            </a:r>
            <a:endParaRPr lang="fa-IR" sz="2800" b="1" dirty="0">
              <a:solidFill>
                <a:schemeClr val="tx2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7835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Home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905" y="6381773"/>
            <a:ext cx="333375" cy="333375"/>
          </a:xfrm>
          <a:prstGeom prst="rect">
            <a:avLst/>
          </a:prstGeom>
        </p:spPr>
      </p:pic>
      <p:pic>
        <p:nvPicPr>
          <p:cNvPr id="29" name="Picture 28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462" y="6381773"/>
            <a:ext cx="333375" cy="33337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156176" y="6286520"/>
            <a:ext cx="1214446" cy="42862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cs typeface="B Nazanin" panose="00000400000000000000" pitchFamily="2" charset="-78"/>
              </a:rPr>
              <a:t>مقدمه</a:t>
            </a:r>
            <a:endParaRPr lang="fa-IR" sz="1400" dirty="0">
              <a:cs typeface="B Behnam " pitchFamily="2" charset="-78"/>
            </a:endParaRPr>
          </a:p>
        </p:txBody>
      </p:sp>
      <p:sp>
        <p:nvSpPr>
          <p:cNvPr id="11" name="Rounded Rectangle 10">
            <a:hlinkClick r:id="" action="ppaction://noaction"/>
          </p:cNvPr>
          <p:cNvSpPr/>
          <p:nvPr/>
        </p:nvSpPr>
        <p:spPr>
          <a:xfrm>
            <a:off x="4860032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dirty="0">
              <a:cs typeface="B Behnam " pitchFamily="2" charset="-78"/>
            </a:endParaRPr>
          </a:p>
        </p:txBody>
      </p:sp>
      <p:sp>
        <p:nvSpPr>
          <p:cNvPr id="12" name="Rounded Rectangle 11">
            <a:hlinkClick r:id="" action="ppaction://noaction"/>
          </p:cNvPr>
          <p:cNvSpPr/>
          <p:nvPr/>
        </p:nvSpPr>
        <p:spPr>
          <a:xfrm>
            <a:off x="3563888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13" name="Rounded Rectangle 12">
            <a:hlinkClick r:id="" action="ppaction://noaction"/>
          </p:cNvPr>
          <p:cNvSpPr/>
          <p:nvPr/>
        </p:nvSpPr>
        <p:spPr>
          <a:xfrm>
            <a:off x="2267744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14" name="Rounded Rectangle 13">
            <a:hlinkClick r:id="" action="ppaction://noaction"/>
          </p:cNvPr>
          <p:cNvSpPr/>
          <p:nvPr/>
        </p:nvSpPr>
        <p:spPr>
          <a:xfrm>
            <a:off x="971600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00236"/>
            <a:ext cx="1331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b="1" dirty="0" smtClean="0">
                <a:cs typeface="B Nazanin" panose="00000400000000000000" pitchFamily="2" charset="-78"/>
              </a:rPr>
              <a:t>صفحه 5  از 25</a:t>
            </a:r>
            <a:endParaRPr lang="en-US" sz="1600" b="1" dirty="0">
              <a:cs typeface="B Nazanin" panose="00000400000000000000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99992" y="208055"/>
            <a:ext cx="39172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cs typeface="B Nazanin" panose="00000400000000000000" pitchFamily="2" charset="-78"/>
              </a:rPr>
              <a:t>موضوع :      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آموزش </a:t>
            </a:r>
            <a:r>
              <a:rPr lang="en-US" sz="2400" b="1" dirty="0" err="1" smtClean="0">
                <a:solidFill>
                  <a:srgbClr val="FF0000"/>
                </a:solidFill>
                <a:cs typeface="B Nazanin" panose="00000400000000000000" pitchFamily="2" charset="-78"/>
              </a:rPr>
              <a:t>Sharepoint</a:t>
            </a:r>
            <a:endParaRPr lang="fa-IR" sz="1200" b="1" dirty="0">
              <a:solidFill>
                <a:schemeClr val="tx2"/>
              </a:solidFill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293" y="-722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8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Home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905" y="6381773"/>
            <a:ext cx="333375" cy="333375"/>
          </a:xfrm>
          <a:prstGeom prst="rect">
            <a:avLst/>
          </a:prstGeom>
        </p:spPr>
      </p:pic>
      <p:pic>
        <p:nvPicPr>
          <p:cNvPr id="29" name="Picture 28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462" y="6381773"/>
            <a:ext cx="333375" cy="33337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156176" y="6286520"/>
            <a:ext cx="1214446" cy="42862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cs typeface="B Nazanin" panose="00000400000000000000" pitchFamily="2" charset="-78"/>
              </a:rPr>
              <a:t>مقدمه</a:t>
            </a:r>
            <a:endParaRPr lang="fa-IR" sz="1400" dirty="0">
              <a:cs typeface="B Behnam " pitchFamily="2" charset="-78"/>
            </a:endParaRPr>
          </a:p>
        </p:txBody>
      </p:sp>
      <p:sp>
        <p:nvSpPr>
          <p:cNvPr id="11" name="Rounded Rectangle 10">
            <a:hlinkClick r:id="" action="ppaction://noaction"/>
          </p:cNvPr>
          <p:cNvSpPr/>
          <p:nvPr/>
        </p:nvSpPr>
        <p:spPr>
          <a:xfrm>
            <a:off x="4860032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dirty="0">
              <a:cs typeface="B Behnam " pitchFamily="2" charset="-78"/>
            </a:endParaRPr>
          </a:p>
        </p:txBody>
      </p:sp>
      <p:sp>
        <p:nvSpPr>
          <p:cNvPr id="12" name="Rounded Rectangle 11">
            <a:hlinkClick r:id="" action="ppaction://noaction"/>
          </p:cNvPr>
          <p:cNvSpPr/>
          <p:nvPr/>
        </p:nvSpPr>
        <p:spPr>
          <a:xfrm>
            <a:off x="3563888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13" name="Rounded Rectangle 12">
            <a:hlinkClick r:id="" action="ppaction://noaction"/>
          </p:cNvPr>
          <p:cNvSpPr/>
          <p:nvPr/>
        </p:nvSpPr>
        <p:spPr>
          <a:xfrm>
            <a:off x="2267744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14" name="Rounded Rectangle 13">
            <a:hlinkClick r:id="" action="ppaction://noaction"/>
          </p:cNvPr>
          <p:cNvSpPr/>
          <p:nvPr/>
        </p:nvSpPr>
        <p:spPr>
          <a:xfrm>
            <a:off x="971600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00236"/>
            <a:ext cx="1331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b="1" dirty="0" smtClean="0">
                <a:cs typeface="B Nazanin" panose="00000400000000000000" pitchFamily="2" charset="-78"/>
              </a:rPr>
              <a:t>صفحه 5  از 25</a:t>
            </a:r>
            <a:endParaRPr lang="en-US" sz="1600" b="1" dirty="0">
              <a:cs typeface="B Nazanin" panose="00000400000000000000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99992" y="208055"/>
            <a:ext cx="39172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cs typeface="B Nazanin" panose="00000400000000000000" pitchFamily="2" charset="-78"/>
              </a:rPr>
              <a:t>موضوع :      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آموزش </a:t>
            </a:r>
            <a:r>
              <a:rPr lang="en-US" sz="2400" b="1" dirty="0" err="1" smtClean="0">
                <a:solidFill>
                  <a:srgbClr val="FF0000"/>
                </a:solidFill>
                <a:cs typeface="B Nazanin" panose="00000400000000000000" pitchFamily="2" charset="-78"/>
              </a:rPr>
              <a:t>Sharepoint</a:t>
            </a:r>
            <a:endParaRPr lang="fa-IR" sz="1200" b="1" dirty="0">
              <a:solidFill>
                <a:schemeClr val="tx2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8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44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Home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905" y="6381773"/>
            <a:ext cx="333375" cy="333375"/>
          </a:xfrm>
          <a:prstGeom prst="rect">
            <a:avLst/>
          </a:prstGeom>
        </p:spPr>
      </p:pic>
      <p:pic>
        <p:nvPicPr>
          <p:cNvPr id="29" name="Picture 28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462" y="6381773"/>
            <a:ext cx="333375" cy="33337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156176" y="6286520"/>
            <a:ext cx="1214446" cy="42862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cs typeface="B Nazanin" panose="00000400000000000000" pitchFamily="2" charset="-78"/>
              </a:rPr>
              <a:t>مقدمه</a:t>
            </a:r>
            <a:endParaRPr lang="fa-IR" sz="1400" dirty="0">
              <a:cs typeface="B Behnam " pitchFamily="2" charset="-78"/>
            </a:endParaRPr>
          </a:p>
        </p:txBody>
      </p:sp>
      <p:sp>
        <p:nvSpPr>
          <p:cNvPr id="11" name="Rounded Rectangle 10">
            <a:hlinkClick r:id="" action="ppaction://noaction"/>
          </p:cNvPr>
          <p:cNvSpPr/>
          <p:nvPr/>
        </p:nvSpPr>
        <p:spPr>
          <a:xfrm>
            <a:off x="4860032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dirty="0">
              <a:cs typeface="B Behnam " pitchFamily="2" charset="-78"/>
            </a:endParaRPr>
          </a:p>
        </p:txBody>
      </p:sp>
      <p:sp>
        <p:nvSpPr>
          <p:cNvPr id="12" name="Rounded Rectangle 11">
            <a:hlinkClick r:id="" action="ppaction://noaction"/>
          </p:cNvPr>
          <p:cNvSpPr/>
          <p:nvPr/>
        </p:nvSpPr>
        <p:spPr>
          <a:xfrm>
            <a:off x="3563888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13" name="Rounded Rectangle 12">
            <a:hlinkClick r:id="" action="ppaction://noaction"/>
          </p:cNvPr>
          <p:cNvSpPr/>
          <p:nvPr/>
        </p:nvSpPr>
        <p:spPr>
          <a:xfrm>
            <a:off x="2267744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14" name="Rounded Rectangle 13">
            <a:hlinkClick r:id="" action="ppaction://noaction"/>
          </p:cNvPr>
          <p:cNvSpPr/>
          <p:nvPr/>
        </p:nvSpPr>
        <p:spPr>
          <a:xfrm>
            <a:off x="971600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00236"/>
            <a:ext cx="1331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b="1" dirty="0" smtClean="0">
                <a:cs typeface="B Nazanin" panose="00000400000000000000" pitchFamily="2" charset="-78"/>
              </a:rPr>
              <a:t>صفحه 5  از 25</a:t>
            </a:r>
            <a:endParaRPr lang="en-US" sz="1600" b="1" dirty="0">
              <a:cs typeface="B Nazanin" panose="00000400000000000000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99992" y="208055"/>
            <a:ext cx="39172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cs typeface="B Nazanin" panose="00000400000000000000" pitchFamily="2" charset="-78"/>
              </a:rPr>
              <a:t>موضوع :      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آموزش </a:t>
            </a:r>
            <a:r>
              <a:rPr lang="en-US" sz="2400" b="1" dirty="0" err="1" smtClean="0">
                <a:solidFill>
                  <a:srgbClr val="FF0000"/>
                </a:solidFill>
                <a:cs typeface="B Nazanin" panose="00000400000000000000" pitchFamily="2" charset="-78"/>
              </a:rPr>
              <a:t>Sharepoint</a:t>
            </a:r>
            <a:endParaRPr lang="fa-IR" sz="1200" b="1" dirty="0">
              <a:solidFill>
                <a:schemeClr val="tx2"/>
              </a:solidFill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-19050"/>
            <a:ext cx="9144001" cy="68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2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Home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905" y="6381773"/>
            <a:ext cx="333375" cy="333375"/>
          </a:xfrm>
          <a:prstGeom prst="rect">
            <a:avLst/>
          </a:prstGeom>
        </p:spPr>
      </p:pic>
      <p:pic>
        <p:nvPicPr>
          <p:cNvPr id="29" name="Picture 28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462" y="6381773"/>
            <a:ext cx="333375" cy="33337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860032" y="6286520"/>
            <a:ext cx="1214446" cy="42862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cs typeface="B Nazanin" panose="00000400000000000000" pitchFamily="2" charset="-78"/>
              </a:rPr>
              <a:t>فصل </a:t>
            </a:r>
            <a:r>
              <a:rPr lang="fa-IR" sz="1400" b="1" dirty="0" smtClean="0">
                <a:cs typeface="B Nazanin" panose="00000400000000000000" pitchFamily="2" charset="-78"/>
              </a:rPr>
              <a:t>دوم</a:t>
            </a:r>
            <a:endParaRPr lang="fa-IR" sz="1400" dirty="0">
              <a:cs typeface="B Behnam " pitchFamily="2" charset="-78"/>
            </a:endParaRPr>
          </a:p>
        </p:txBody>
      </p:sp>
      <p:sp>
        <p:nvSpPr>
          <p:cNvPr id="11" name="Rounded Rectangle 10">
            <a:hlinkClick r:id="rId5" action="ppaction://hlinksldjump"/>
          </p:cNvPr>
          <p:cNvSpPr/>
          <p:nvPr/>
        </p:nvSpPr>
        <p:spPr>
          <a:xfrm>
            <a:off x="6156176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dirty="0">
              <a:cs typeface="B Behnam " pitchFamily="2" charset="-78"/>
            </a:endParaRPr>
          </a:p>
        </p:txBody>
      </p:sp>
      <p:sp>
        <p:nvSpPr>
          <p:cNvPr id="12" name="Rounded Rectangle 11">
            <a:hlinkClick r:id="" action="ppaction://noaction"/>
          </p:cNvPr>
          <p:cNvSpPr/>
          <p:nvPr/>
        </p:nvSpPr>
        <p:spPr>
          <a:xfrm>
            <a:off x="3563888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13" name="Rounded Rectangle 12">
            <a:hlinkClick r:id="" action="ppaction://noaction"/>
          </p:cNvPr>
          <p:cNvSpPr/>
          <p:nvPr/>
        </p:nvSpPr>
        <p:spPr>
          <a:xfrm>
            <a:off x="2267744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14" name="Rounded Rectangle 13">
            <a:hlinkClick r:id="" action="ppaction://noaction"/>
          </p:cNvPr>
          <p:cNvSpPr/>
          <p:nvPr/>
        </p:nvSpPr>
        <p:spPr>
          <a:xfrm>
            <a:off x="971600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56104"/>
            <a:ext cx="1331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b="1" dirty="0" smtClean="0">
                <a:cs typeface="B Nazanin" panose="00000400000000000000" pitchFamily="2" charset="-78"/>
              </a:rPr>
              <a:t>صفحه 6 </a:t>
            </a:r>
            <a:r>
              <a:rPr lang="fa-IR" sz="1600" b="1" smtClean="0">
                <a:cs typeface="B Nazanin" panose="00000400000000000000" pitchFamily="2" charset="-78"/>
              </a:rPr>
              <a:t>از </a:t>
            </a:r>
            <a:r>
              <a:rPr lang="fa-IR" sz="1600" b="1" smtClean="0">
                <a:cs typeface="B Nazanin" panose="00000400000000000000" pitchFamily="2" charset="-78"/>
              </a:rPr>
              <a:t>28</a:t>
            </a:r>
            <a:endParaRPr lang="en-US" sz="1600" b="1" dirty="0">
              <a:cs typeface="B Nazanin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377" y="1003027"/>
            <a:ext cx="833621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فصل </a:t>
            </a:r>
            <a:r>
              <a:rPr lang="fa-IR" sz="2400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دوم                                                                                         </a:t>
            </a:r>
            <a:r>
              <a:rPr lang="fa-IR" sz="2400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ساخت سایت</a:t>
            </a:r>
            <a:endParaRPr lang="fa-IR" sz="2400" b="1" dirty="0">
              <a:solidFill>
                <a:schemeClr val="tx2"/>
              </a:solidFill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1418" y="2490610"/>
            <a:ext cx="84627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1- ساخت سایت </a:t>
            </a:r>
          </a:p>
          <a:p>
            <a:r>
              <a:rPr lang="fa-IR" sz="2800" b="1" dirty="0">
                <a:solidFill>
                  <a:srgbClr val="FF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                           </a:t>
            </a:r>
          </a:p>
          <a:p>
            <a:r>
              <a:rPr lang="fa-IR" sz="2800" b="1" dirty="0">
                <a:solidFill>
                  <a:srgbClr val="FF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                             الف) ساخت 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Web Application</a:t>
            </a:r>
          </a:p>
          <a:p>
            <a:endParaRPr lang="fa-IR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99992" y="208055"/>
            <a:ext cx="39172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cs typeface="B Nazanin" panose="00000400000000000000" pitchFamily="2" charset="-78"/>
              </a:rPr>
              <a:t>موضوع :      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آموزش </a:t>
            </a:r>
            <a:r>
              <a:rPr lang="en-US" sz="2400" b="1" dirty="0" err="1" smtClean="0">
                <a:solidFill>
                  <a:srgbClr val="FF0000"/>
                </a:solidFill>
                <a:cs typeface="B Nazanin" panose="00000400000000000000" pitchFamily="2" charset="-78"/>
              </a:rPr>
              <a:t>Sharepoint</a:t>
            </a:r>
            <a:endParaRPr lang="fa-IR" sz="1200" b="1" dirty="0">
              <a:solidFill>
                <a:schemeClr val="tx2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651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Home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905" y="6381773"/>
            <a:ext cx="333375" cy="333375"/>
          </a:xfrm>
          <a:prstGeom prst="rect">
            <a:avLst/>
          </a:prstGeom>
        </p:spPr>
      </p:pic>
      <p:pic>
        <p:nvPicPr>
          <p:cNvPr id="29" name="Picture 28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462" y="6381773"/>
            <a:ext cx="333375" cy="33337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156176" y="6286520"/>
            <a:ext cx="1214446" cy="42862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cs typeface="B Nazanin" panose="00000400000000000000" pitchFamily="2" charset="-78"/>
              </a:rPr>
              <a:t>مقدمه</a:t>
            </a:r>
            <a:endParaRPr lang="fa-IR" sz="1400" dirty="0">
              <a:cs typeface="B Behnam " pitchFamily="2" charset="-78"/>
            </a:endParaRPr>
          </a:p>
        </p:txBody>
      </p:sp>
      <p:sp>
        <p:nvSpPr>
          <p:cNvPr id="11" name="Rounded Rectangle 10">
            <a:hlinkClick r:id="" action="ppaction://noaction"/>
          </p:cNvPr>
          <p:cNvSpPr/>
          <p:nvPr/>
        </p:nvSpPr>
        <p:spPr>
          <a:xfrm>
            <a:off x="4860032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dirty="0">
              <a:cs typeface="B Behnam " pitchFamily="2" charset="-78"/>
            </a:endParaRPr>
          </a:p>
        </p:txBody>
      </p:sp>
      <p:sp>
        <p:nvSpPr>
          <p:cNvPr id="12" name="Rounded Rectangle 11">
            <a:hlinkClick r:id="" action="ppaction://noaction"/>
          </p:cNvPr>
          <p:cNvSpPr/>
          <p:nvPr/>
        </p:nvSpPr>
        <p:spPr>
          <a:xfrm>
            <a:off x="3563888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13" name="Rounded Rectangle 12">
            <a:hlinkClick r:id="" action="ppaction://noaction"/>
          </p:cNvPr>
          <p:cNvSpPr/>
          <p:nvPr/>
        </p:nvSpPr>
        <p:spPr>
          <a:xfrm>
            <a:off x="2267744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14" name="Rounded Rectangle 13">
            <a:hlinkClick r:id="" action="ppaction://noaction"/>
          </p:cNvPr>
          <p:cNvSpPr/>
          <p:nvPr/>
        </p:nvSpPr>
        <p:spPr>
          <a:xfrm>
            <a:off x="971600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00236"/>
            <a:ext cx="1331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b="1" dirty="0" smtClean="0">
                <a:cs typeface="B Nazanin" panose="00000400000000000000" pitchFamily="2" charset="-78"/>
              </a:rPr>
              <a:t>صفحه 5  از 25</a:t>
            </a:r>
            <a:endParaRPr lang="en-US" sz="1600" b="1" dirty="0">
              <a:cs typeface="B Nazanin" panose="00000400000000000000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99992" y="208055"/>
            <a:ext cx="39172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cs typeface="B Nazanin" panose="00000400000000000000" pitchFamily="2" charset="-78"/>
              </a:rPr>
              <a:t>موضوع :      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آموزش </a:t>
            </a:r>
            <a:r>
              <a:rPr lang="en-US" sz="2400" b="1" dirty="0" err="1" smtClean="0">
                <a:solidFill>
                  <a:srgbClr val="FF0000"/>
                </a:solidFill>
                <a:cs typeface="B Nazanin" panose="00000400000000000000" pitchFamily="2" charset="-78"/>
              </a:rPr>
              <a:t>Sharepoint</a:t>
            </a:r>
            <a:endParaRPr lang="fa-IR" sz="1200" b="1" dirty="0">
              <a:solidFill>
                <a:schemeClr val="tx2"/>
              </a:solidFill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-21672"/>
            <a:ext cx="9144001" cy="68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96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Home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905" y="6381773"/>
            <a:ext cx="333375" cy="333375"/>
          </a:xfrm>
          <a:prstGeom prst="rect">
            <a:avLst/>
          </a:prstGeom>
        </p:spPr>
      </p:pic>
      <p:pic>
        <p:nvPicPr>
          <p:cNvPr id="29" name="Picture 28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462" y="6381773"/>
            <a:ext cx="333375" cy="33337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156176" y="6286520"/>
            <a:ext cx="1214446" cy="42862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cs typeface="B Nazanin" panose="00000400000000000000" pitchFamily="2" charset="-78"/>
              </a:rPr>
              <a:t>مقدمه</a:t>
            </a:r>
            <a:endParaRPr lang="fa-IR" sz="1400" dirty="0">
              <a:cs typeface="B Behnam " pitchFamily="2" charset="-78"/>
            </a:endParaRPr>
          </a:p>
        </p:txBody>
      </p:sp>
      <p:sp>
        <p:nvSpPr>
          <p:cNvPr id="11" name="Rounded Rectangle 10">
            <a:hlinkClick r:id="" action="ppaction://noaction"/>
          </p:cNvPr>
          <p:cNvSpPr/>
          <p:nvPr/>
        </p:nvSpPr>
        <p:spPr>
          <a:xfrm>
            <a:off x="4860032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dirty="0">
              <a:cs typeface="B Behnam " pitchFamily="2" charset="-78"/>
            </a:endParaRPr>
          </a:p>
        </p:txBody>
      </p:sp>
      <p:sp>
        <p:nvSpPr>
          <p:cNvPr id="12" name="Rounded Rectangle 11">
            <a:hlinkClick r:id="" action="ppaction://noaction"/>
          </p:cNvPr>
          <p:cNvSpPr/>
          <p:nvPr/>
        </p:nvSpPr>
        <p:spPr>
          <a:xfrm>
            <a:off x="3563888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13" name="Rounded Rectangle 12">
            <a:hlinkClick r:id="" action="ppaction://noaction"/>
          </p:cNvPr>
          <p:cNvSpPr/>
          <p:nvPr/>
        </p:nvSpPr>
        <p:spPr>
          <a:xfrm>
            <a:off x="2267744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14" name="Rounded Rectangle 13">
            <a:hlinkClick r:id="" action="ppaction://noaction"/>
          </p:cNvPr>
          <p:cNvSpPr/>
          <p:nvPr/>
        </p:nvSpPr>
        <p:spPr>
          <a:xfrm>
            <a:off x="971600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00236"/>
            <a:ext cx="1331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b="1" dirty="0" smtClean="0">
                <a:cs typeface="B Nazanin" panose="00000400000000000000" pitchFamily="2" charset="-78"/>
              </a:rPr>
              <a:t>صفحه 5  از 25</a:t>
            </a:r>
            <a:endParaRPr lang="en-US" sz="1600" b="1" dirty="0">
              <a:cs typeface="B Nazanin" panose="00000400000000000000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99992" y="208055"/>
            <a:ext cx="39172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cs typeface="B Nazanin" panose="00000400000000000000" pitchFamily="2" charset="-78"/>
              </a:rPr>
              <a:t>موضوع :      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آموزش </a:t>
            </a:r>
            <a:r>
              <a:rPr lang="en-US" sz="2400" b="1" dirty="0" err="1" smtClean="0">
                <a:solidFill>
                  <a:srgbClr val="FF0000"/>
                </a:solidFill>
                <a:cs typeface="B Nazanin" panose="00000400000000000000" pitchFamily="2" charset="-78"/>
              </a:rPr>
              <a:t>Sharepoint</a:t>
            </a:r>
            <a:endParaRPr lang="fa-IR" sz="1200" b="1" dirty="0">
              <a:solidFill>
                <a:schemeClr val="tx2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-57150"/>
            <a:ext cx="9144001" cy="691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19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Home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905" y="6381773"/>
            <a:ext cx="333375" cy="333375"/>
          </a:xfrm>
          <a:prstGeom prst="rect">
            <a:avLst/>
          </a:prstGeom>
        </p:spPr>
      </p:pic>
      <p:pic>
        <p:nvPicPr>
          <p:cNvPr id="29" name="Picture 28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462" y="6381773"/>
            <a:ext cx="333375" cy="33337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156176" y="6286520"/>
            <a:ext cx="1214446" cy="42862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>
                <a:cs typeface="B Nazanin" panose="00000400000000000000" pitchFamily="2" charset="-78"/>
              </a:rPr>
              <a:t>مقدمه</a:t>
            </a:r>
            <a:endParaRPr lang="fa-IR" sz="1400" dirty="0">
              <a:cs typeface="B Behnam " pitchFamily="2" charset="-78"/>
            </a:endParaRPr>
          </a:p>
        </p:txBody>
      </p:sp>
      <p:sp>
        <p:nvSpPr>
          <p:cNvPr id="11" name="Rounded Rectangle 10">
            <a:hlinkClick r:id="" action="ppaction://noaction"/>
          </p:cNvPr>
          <p:cNvSpPr/>
          <p:nvPr/>
        </p:nvSpPr>
        <p:spPr>
          <a:xfrm>
            <a:off x="4860032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dirty="0">
              <a:cs typeface="B Behnam " pitchFamily="2" charset="-78"/>
            </a:endParaRPr>
          </a:p>
        </p:txBody>
      </p:sp>
      <p:sp>
        <p:nvSpPr>
          <p:cNvPr id="12" name="Rounded Rectangle 11">
            <a:hlinkClick r:id="" action="ppaction://noaction"/>
          </p:cNvPr>
          <p:cNvSpPr/>
          <p:nvPr/>
        </p:nvSpPr>
        <p:spPr>
          <a:xfrm>
            <a:off x="3563888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13" name="Rounded Rectangle 12">
            <a:hlinkClick r:id="" action="ppaction://noaction"/>
          </p:cNvPr>
          <p:cNvSpPr/>
          <p:nvPr/>
        </p:nvSpPr>
        <p:spPr>
          <a:xfrm>
            <a:off x="2267744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14" name="Rounded Rectangle 13">
            <a:hlinkClick r:id="" action="ppaction://noaction"/>
          </p:cNvPr>
          <p:cNvSpPr/>
          <p:nvPr/>
        </p:nvSpPr>
        <p:spPr>
          <a:xfrm>
            <a:off x="971600" y="6286520"/>
            <a:ext cx="121444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00236"/>
            <a:ext cx="1331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b="1" dirty="0" smtClean="0">
                <a:cs typeface="B Nazanin" panose="00000400000000000000" pitchFamily="2" charset="-78"/>
              </a:rPr>
              <a:t>صفحه 5  از 25</a:t>
            </a:r>
            <a:endParaRPr lang="en-US" sz="1600" b="1" dirty="0">
              <a:cs typeface="B Nazanin" panose="00000400000000000000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99992" y="208055"/>
            <a:ext cx="39172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cs typeface="B Nazanin" panose="00000400000000000000" pitchFamily="2" charset="-78"/>
              </a:rPr>
              <a:t>موضوع :      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آموزش </a:t>
            </a:r>
            <a:r>
              <a:rPr lang="en-US" sz="2400" b="1" dirty="0" err="1" smtClean="0">
                <a:solidFill>
                  <a:srgbClr val="FF0000"/>
                </a:solidFill>
                <a:cs typeface="B Nazanin" panose="00000400000000000000" pitchFamily="2" charset="-78"/>
              </a:rPr>
              <a:t>Sharepoint</a:t>
            </a:r>
            <a:endParaRPr lang="fa-IR" sz="1200" b="1" dirty="0">
              <a:solidFill>
                <a:schemeClr val="tx2"/>
              </a:solidFill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11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1ce48762891a55aee10c6c9f84426df180a26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8713</TotalTime>
  <Words>1586</Words>
  <Application>Microsoft Office PowerPoint</Application>
  <PresentationFormat>On-screen Show (4:3)</PresentationFormat>
  <Paragraphs>179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B Behnam </vt:lpstr>
      <vt:lpstr>B Nazanin</vt:lpstr>
      <vt:lpstr>B Titr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Omid</dc:creator>
  <cp:lastModifiedBy>Windows User</cp:lastModifiedBy>
  <cp:revision>586</cp:revision>
  <dcterms:created xsi:type="dcterms:W3CDTF">2014-02-12T04:26:14Z</dcterms:created>
  <dcterms:modified xsi:type="dcterms:W3CDTF">2020-03-14T17:07:33Z</dcterms:modified>
</cp:coreProperties>
</file>