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68" r:id="rId3"/>
    <p:sldId id="454" r:id="rId4"/>
    <p:sldId id="295" r:id="rId5"/>
    <p:sldId id="453" r:id="rId6"/>
    <p:sldId id="455" r:id="rId7"/>
    <p:sldId id="456" r:id="rId8"/>
    <p:sldId id="457" r:id="rId9"/>
    <p:sldId id="458" r:id="rId10"/>
    <p:sldId id="459" r:id="rId11"/>
    <p:sldId id="460" r:id="rId12"/>
  </p:sldIdLst>
  <p:sldSz cx="9144000" cy="6858000" type="screen4x3"/>
  <p:notesSz cx="6858000" cy="9144000"/>
  <p:custDataLst>
    <p:tags r:id="rId14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5B3D"/>
    <a:srgbClr val="23A989"/>
    <a:srgbClr val="24AE8D"/>
    <a:srgbClr val="24AE7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893" autoAdjust="0"/>
    <p:restoredTop sz="84152" autoAdjust="0"/>
  </p:normalViewPr>
  <p:slideViewPr>
    <p:cSldViewPr>
      <p:cViewPr varScale="1">
        <p:scale>
          <a:sx n="74" d="100"/>
          <a:sy n="74" d="100"/>
        </p:scale>
        <p:origin x="1786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79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0793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62609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1343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17717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18519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0161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7889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36331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365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10861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47518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09/07/1441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638" y="6381328"/>
            <a:ext cx="333375" cy="333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116632"/>
            <a:ext cx="2160240" cy="5760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5536" y="1484784"/>
            <a:ext cx="8057361" cy="42780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fa-IR" b="1" dirty="0" smtClean="0">
              <a:cs typeface="B Nazanin" panose="00000400000000000000" pitchFamily="2" charset="-78"/>
            </a:endParaRPr>
          </a:p>
          <a:p>
            <a:pPr algn="ctr"/>
            <a:r>
              <a:rPr lang="fa-IR" b="1" dirty="0" smtClean="0">
                <a:cs typeface="B Nazanin" panose="00000400000000000000" pitchFamily="2" charset="-78"/>
              </a:rPr>
              <a:t>موضوع ارایه :</a:t>
            </a:r>
            <a:r>
              <a:rPr lang="en-US" b="1" dirty="0" smtClean="0">
                <a:cs typeface="B Nazanin" panose="00000400000000000000" pitchFamily="2" charset="-78"/>
              </a:rPr>
              <a:t> </a:t>
            </a:r>
            <a:r>
              <a:rPr lang="fa-IR" b="1" dirty="0" smtClean="0">
                <a:cs typeface="B Nazanin" panose="00000400000000000000" pitchFamily="2" charset="-78"/>
              </a:rPr>
              <a:t> </a:t>
            </a:r>
          </a:p>
          <a:p>
            <a:pPr algn="ctr"/>
            <a:endParaRPr lang="fa-IR" b="1" dirty="0">
              <a:cs typeface="B Nazanin" panose="00000400000000000000" pitchFamily="2" charset="-78"/>
            </a:endParaRPr>
          </a:p>
          <a:p>
            <a:pPr algn="ctr"/>
            <a:endParaRPr lang="fa-IR" b="1" dirty="0" smtClean="0">
              <a:cs typeface="B Nazanin" panose="00000400000000000000" pitchFamily="2" charset="-78"/>
            </a:endParaRPr>
          </a:p>
          <a:p>
            <a:pPr algn="ctr"/>
            <a:r>
              <a:rPr lang="fa-IR" sz="2800" b="1" dirty="0" smtClean="0">
                <a:cs typeface="B Nazanin" panose="00000400000000000000" pitchFamily="2" charset="-78"/>
              </a:rPr>
              <a:t>آموزش </a:t>
            </a:r>
            <a:r>
              <a:rPr lang="en-US" sz="28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800" b="1" dirty="0" smtClean="0">
                <a:cs typeface="B Nazanin" panose="00000400000000000000" pitchFamily="2" charset="-78"/>
              </a:rPr>
              <a:t>   2016    </a:t>
            </a:r>
            <a:endParaRPr lang="fa-IR" sz="2800" b="1" dirty="0" smtClean="0">
              <a:cs typeface="B Nazanin" panose="00000400000000000000" pitchFamily="2" charset="-78"/>
            </a:endParaRPr>
          </a:p>
          <a:p>
            <a:pPr algn="ctr"/>
            <a:endParaRPr lang="fa-IR" sz="2800" b="1" dirty="0" smtClean="0">
              <a:solidFill>
                <a:schemeClr val="tx2"/>
              </a:solidFill>
              <a:cs typeface="B Nazanin" panose="00000400000000000000" pitchFamily="2" charset="-78"/>
            </a:endParaRPr>
          </a:p>
          <a:p>
            <a:pPr algn="ctr"/>
            <a:endParaRPr lang="en-US" b="1" dirty="0" smtClean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endParaRPr lang="en-US" sz="1400" b="1" dirty="0">
              <a:solidFill>
                <a:srgbClr val="FF0000"/>
              </a:solidFill>
              <a:cs typeface="B Behnam " pitchFamily="2" charset="-78"/>
            </a:endParaRPr>
          </a:p>
          <a:p>
            <a:endParaRPr lang="fa-IR" sz="2000" b="1" dirty="0">
              <a:solidFill>
                <a:srgbClr val="FF0000"/>
              </a:solidFill>
              <a:cs typeface="B Behnam " pitchFamily="2" charset="-78"/>
            </a:endParaRPr>
          </a:p>
          <a:p>
            <a:pPr algn="ctr"/>
            <a:r>
              <a:rPr lang="fa-IR" sz="2000" b="1" dirty="0">
                <a:cs typeface="B Nazanin" panose="00000400000000000000" pitchFamily="2" charset="-78"/>
              </a:rPr>
              <a:t>ارایه دهنده :              </a:t>
            </a:r>
            <a: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  <a:t>حسن مدنی چافی</a:t>
            </a:r>
          </a:p>
          <a:p>
            <a:endParaRPr lang="fa-IR" sz="20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/>
            <a:r>
              <a:rPr lang="fa-IR" sz="2000" b="1" dirty="0">
                <a:cs typeface="B Nazanin" panose="00000400000000000000" pitchFamily="2" charset="-78"/>
              </a:rPr>
              <a:t>پایه و گرایش تحصیلی :         </a:t>
            </a:r>
            <a: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  <a:t>کاردانی نرم افزار و شبکه های رایانه ای </a:t>
            </a:r>
          </a:p>
          <a:p>
            <a:endParaRPr lang="en-US" b="1" dirty="0">
              <a:solidFill>
                <a:srgbClr val="FF0000"/>
              </a:solidFill>
              <a:cs typeface="B Behnam " pitchFamily="2" charset="-78"/>
            </a:endParaRPr>
          </a:p>
          <a:p>
            <a:endParaRPr lang="fa-IR" sz="1400" b="1" dirty="0">
              <a:solidFill>
                <a:srgbClr val="FF0000"/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10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8" y="932598"/>
            <a:ext cx="85186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سرویس های 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7-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msw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cs typeface="B Nazanin" panose="00000400000000000000" pitchFamily="2" charset="-78"/>
              </a:rPr>
              <a:t>    (</a:t>
            </a:r>
            <a:r>
              <a:rPr lang="en-US" sz="2400" b="1" dirty="0" smtClean="0">
                <a:cs typeface="B Nazanin" panose="00000400000000000000" pitchFamily="2" charset="-78"/>
              </a:rPr>
              <a:t>Microsoft </a:t>
            </a:r>
            <a:r>
              <a:rPr lang="en-US" sz="24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cs typeface="B Nazanin" panose="00000400000000000000" pitchFamily="2" charset="-78"/>
              </a:rPr>
              <a:t> workspace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</a:p>
          <a:p>
            <a:endParaRPr lang="fa-IR" sz="2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فضایی برای همکاری و دسترسی به منابع شیرپوینت را روی دستگاه های فراهم می سازد .</a:t>
            </a:r>
            <a:endParaRPr lang="fa-IR" sz="2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8- </a:t>
            </a:r>
            <a:r>
              <a:rPr lang="en-US" sz="2400" b="1" dirty="0" err="1" smtClean="0">
                <a:cs typeface="B Nazanin" panose="00000400000000000000" pitchFamily="2" charset="-78"/>
              </a:rPr>
              <a:t>Msd</a:t>
            </a:r>
            <a:r>
              <a:rPr lang="fa-IR" sz="2400" b="1" dirty="0" smtClean="0">
                <a:cs typeface="B Nazanin" panose="00000400000000000000" pitchFamily="2" charset="-78"/>
              </a:rPr>
              <a:t>         (</a:t>
            </a:r>
            <a:r>
              <a:rPr lang="en-US" sz="2400" b="1" dirty="0" smtClean="0">
                <a:cs typeface="B Nazanin" panose="00000400000000000000" pitchFamily="2" charset="-78"/>
              </a:rPr>
              <a:t>Microsoft </a:t>
            </a:r>
            <a:r>
              <a:rPr lang="en-US" sz="24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cs typeface="B Nazanin" panose="00000400000000000000" pitchFamily="2" charset="-78"/>
              </a:rPr>
              <a:t> designer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</a:p>
          <a:p>
            <a:endParaRPr lang="en-US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ابزاری برای خلق صفحات وب می باشد . این نرم افزار بنام 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Front page 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در بازار عرضه شده و بمنظور شخصی سازی صفحات وب بکار می رود .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97494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11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512" y="932598"/>
            <a:ext cx="86627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36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فعالیت</a:t>
            </a:r>
            <a:endParaRPr lang="fa-IR" sz="36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سخت افزار و نرم افزارهای مورد نیاز برای نصب </a:t>
            </a:r>
            <a:r>
              <a:rPr lang="en-US" sz="24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cs typeface="B Nazanin" panose="00000400000000000000" pitchFamily="2" charset="-78"/>
              </a:rPr>
              <a:t> 2019 </a:t>
            </a:r>
            <a:r>
              <a:rPr lang="fa-IR" sz="2400" b="1" dirty="0" smtClean="0">
                <a:cs typeface="B Nazanin" panose="00000400000000000000" pitchFamily="2" charset="-78"/>
              </a:rPr>
              <a:t> را بیان کنید ؟</a:t>
            </a:r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043" y="3429000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cs typeface="B Nazanin" panose="00000400000000000000" pitchFamily="2" charset="-78"/>
              </a:rPr>
              <a:t>ارسال فعالیت تا تاریخ 20 اسفند به شماره 09118420844 </a:t>
            </a:r>
          </a:p>
          <a:p>
            <a:pPr algn="ctr"/>
            <a:r>
              <a:rPr lang="fa-IR" sz="2800" b="1" dirty="0">
                <a:cs typeface="B Nazanin" panose="00000400000000000000" pitchFamily="2" charset="-78"/>
              </a:rPr>
              <a:t>با پیام رسان واتساپ</a:t>
            </a:r>
          </a:p>
          <a:p>
            <a:pPr algn="ctr"/>
            <a:endParaRPr lang="fa-IR" sz="2800" b="1" dirty="0">
              <a:cs typeface="B Nazanin" panose="00000400000000000000" pitchFamily="2" charset="-78"/>
            </a:endParaRPr>
          </a:p>
          <a:p>
            <a:pPr algn="ctr"/>
            <a:r>
              <a:rPr lang="fa-IR" sz="2800" b="1" dirty="0">
                <a:solidFill>
                  <a:srgbClr val="C00000"/>
                </a:solidFill>
                <a:cs typeface="B Nazanin" panose="00000400000000000000" pitchFamily="2" charset="-78"/>
              </a:rPr>
              <a:t>ذکر نام و نام خانوادگی و مرکز آموزشی الزامی است </a:t>
            </a:r>
            <a:endParaRPr lang="fa-IR" sz="2800" b="1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17259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2  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60299" y="1359830"/>
            <a:ext cx="2105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شیرپوینت</a:t>
            </a:r>
            <a:endParaRPr lang="fa-IR" sz="2400" b="1" baseline="30000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4232" y="3378167"/>
            <a:ext cx="773160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latin typeface="Times New Roman" panose="02020603050405020304" pitchFamily="18" charset="0"/>
                <a:cs typeface="B Lotus" panose="00000400000000000000" pitchFamily="2" charset="-78"/>
              </a:rPr>
              <a:t>Sharepoint</a:t>
            </a:r>
            <a:endParaRPr lang="fa-IR" sz="3200" dirty="0"/>
          </a:p>
          <a:p>
            <a:pPr algn="ctr"/>
            <a:endParaRPr lang="fa-IR" sz="2000" b="1" dirty="0" smtClean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r>
              <a:rPr lang="fa-IR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یکی از بهترین گزینه برای ایجاد سایت های درون سازمانی در محیط های اینترانت </a:t>
            </a:r>
          </a:p>
          <a:p>
            <a:pPr algn="ctr"/>
            <a:r>
              <a:rPr lang="fa-IR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 یک </a:t>
            </a:r>
            <a:r>
              <a:rPr lang="en-US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Lan</a:t>
            </a:r>
            <a:r>
              <a:rPr lang="fa-IR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داخلی می باشد و قابل استفاده در محیط اکسترانت و اینترنت</a:t>
            </a:r>
          </a:p>
          <a:p>
            <a:pPr algn="ctr"/>
            <a:endParaRPr lang="fa-IR" sz="2000" b="1" dirty="0" smtClean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r>
              <a:rPr lang="fa-IR" sz="20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ایجاد یک اتوماسیون اداری ساخت یافته بسیار خوب - کم هزینه  و قابل سفارشی سازی</a:t>
            </a:r>
          </a:p>
        </p:txBody>
      </p:sp>
      <p:sp>
        <p:nvSpPr>
          <p:cNvPr id="5" name="Rectangle 4"/>
          <p:cNvSpPr/>
          <p:nvPr/>
        </p:nvSpPr>
        <p:spPr>
          <a:xfrm>
            <a:off x="369154" y="1289387"/>
            <a:ext cx="1875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B Lotus" panose="00000400000000000000" pitchFamily="2" charset="-78"/>
              </a:rPr>
              <a:t>Sharepoint</a:t>
            </a:r>
            <a:endParaRPr lang="fa-I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52113" y="2326939"/>
            <a:ext cx="5944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بحث طراحی وب سایت :</a:t>
            </a:r>
          </a:p>
          <a:p>
            <a:r>
              <a:rPr lang="fa-IR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                                              1- در محیط وب        2- در محیط اینترانت </a:t>
            </a:r>
            <a:endParaRPr lang="fa-IR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7850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3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79973" y="1113014"/>
            <a:ext cx="2105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شیرپوینت</a:t>
            </a:r>
            <a:endParaRPr lang="fa-IR" sz="2400" b="1" baseline="30000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0276" y="1005751"/>
            <a:ext cx="1875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B Lotus" panose="00000400000000000000" pitchFamily="2" charset="-78"/>
              </a:rPr>
              <a:t>Sharepoint</a:t>
            </a:r>
            <a:endParaRPr lang="fa-I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6517145" y="3298687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a-IR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endParaRPr lang="fa-IR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793012"/>
            <a:ext cx="878497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شیرپوینت یک تکنولوژی تحت وب </a:t>
            </a:r>
            <a:r>
              <a:rPr lang="fa-I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هست .یعنی </a:t>
            </a:r>
            <a:r>
              <a:rPr lang="fa-IR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بر روی </a:t>
            </a:r>
            <a:r>
              <a:rPr lang="fa-IR" sz="20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پلتفرم</a:t>
            </a:r>
            <a:r>
              <a:rPr lang="fa-IR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وب پیاده سازی شده است </a:t>
            </a:r>
            <a:r>
              <a:rPr lang="fa-I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 یعنی </a:t>
            </a:r>
            <a:r>
              <a:rPr lang="fa-IR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وب بیس هست و می توانیم آنرا بصورت اینترانت و یا بصورت اکسترانت ویا بصورت اینترنت دسترسی داشته باشیم </a:t>
            </a:r>
            <a:r>
              <a:rPr lang="fa-I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 </a:t>
            </a:r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ابزاری برای ارتباط اطلاعات ، مدیریت متابع و مستندات و تعاملات داخل سازمان</a:t>
            </a:r>
          </a:p>
          <a:p>
            <a:pPr algn="just"/>
            <a:endParaRPr lang="fa-IR" sz="2800" dirty="0">
              <a:solidFill>
                <a:schemeClr val="accent1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en-US" sz="28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Platform</a:t>
            </a:r>
            <a:r>
              <a:rPr lang="fa-IR" sz="28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چیست ؟</a:t>
            </a:r>
          </a:p>
          <a:p>
            <a:pPr algn="just"/>
            <a:endParaRPr lang="fa-IR" sz="1000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fa-I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ایجاد فضا و زیر ساختی برای ارتباط بین تولید کننده و مصرف کننده</a:t>
            </a:r>
          </a:p>
          <a:p>
            <a:pPr algn="just"/>
            <a:r>
              <a:rPr lang="fa-I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سکوهایی هستند که فرصتی برای بهتر دیده شدن را در اختیار افراد و کسب و کارها قرار می دهند .</a:t>
            </a:r>
            <a:endParaRPr lang="fa-IR" sz="2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endParaRPr lang="fa-IR" sz="28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/>
            <a:r>
              <a:rPr lang="fa-IR" sz="2800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آمازون ، گوگل ، فیس بوک ، آپارات ، دیجی کالا ، دیوار ، شیپور ، کافه بازار و ....</a:t>
            </a:r>
          </a:p>
          <a:p>
            <a:pPr algn="just"/>
            <a:endParaRPr lang="fa-IR" sz="2800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ctr"/>
            <a:r>
              <a:rPr lang="fa-IR" sz="28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بطور کلی پلتفرم به کسب و کار الکترونیکی گفته می شود</a:t>
            </a:r>
            <a:endParaRPr lang="fa-IR" sz="28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58023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4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7504" y="1300110"/>
            <a:ext cx="8750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شیرپوینت به عنوان یک کاربر نهایی شامل اطلاعاتی از قبیل ( امکانات )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1- وب سایتهای مدرن و کاملا کاربردی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2- ذخیره اسناد به عنوان مدیریت محتوی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3- بایگانی سوابق و رکوردها</a:t>
            </a:r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4- همکاری تیم های کاری با یکدیگر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5- اشتراک گذاری داده ها و اطلاعات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6- فراهم نمودن بستر </a:t>
            </a:r>
            <a:r>
              <a:rPr lang="fa-IR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رسانه </a:t>
            </a:r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اجتماعی از قبیل ایمیل و کار با مرورگرهای ماکروسافت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7- توانایی جستجو متمرکز بسیار قدرتمند </a:t>
            </a: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8- ایجاد شبکه های درون سازمانی</a:t>
            </a:r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9- انتشار صفحات وب درون سازمانی توسط </a:t>
            </a:r>
            <a:r>
              <a:rPr lang="fa-IR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وب </a:t>
            </a:r>
            <a:r>
              <a:rPr lang="fa-IR" sz="2400" b="1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عمومی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0811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5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300110"/>
            <a:ext cx="824672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سطوح کاربری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000" b="1" dirty="0">
                <a:cs typeface="B Nazanin" panose="00000400000000000000" pitchFamily="2" charset="-78"/>
              </a:rPr>
              <a:t>شیرپوینت به صورت پیش فرض با تما سطوح کاربری مچ هست و هر کاربری با هر سطح دانش می تواند با شیر پوینت کار کند  </a:t>
            </a:r>
            <a:r>
              <a:rPr lang="fa-IR" sz="2000" b="1" dirty="0" smtClean="0">
                <a:cs typeface="B Nazanin" panose="00000400000000000000" pitchFamily="2" charset="-78"/>
              </a:rPr>
              <a:t>.</a:t>
            </a:r>
          </a:p>
          <a:p>
            <a:endParaRPr lang="fa-IR" sz="2000" b="1" dirty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از قبیل :  منشی – مدیر – مدیر شبکه – مدیر پروژه – برنامه نویس و ...</a:t>
            </a:r>
            <a:endParaRPr lang="fa-IR" sz="2400" b="1" dirty="0">
              <a:solidFill>
                <a:schemeClr val="accent1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10749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6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560" y="1300110"/>
            <a:ext cx="82467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مزایای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endParaRPr lang="fa-IR" sz="2400" b="1" dirty="0">
              <a:solidFill>
                <a:schemeClr val="tx2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000" b="1" dirty="0" smtClean="0">
                <a:cs typeface="B Nazanin" panose="00000400000000000000" pitchFamily="2" charset="-78"/>
              </a:rPr>
              <a:t>1-  افزایش بهره وری و کارایی و کاهش دوباره کاری از طریق همکاری در محیط این نرم افزار</a:t>
            </a:r>
          </a:p>
          <a:p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2- پاسخ سریع به یک مسئله از طریق در دسترس بودن اطلاعات </a:t>
            </a:r>
          </a:p>
          <a:p>
            <a:r>
              <a:rPr lang="fa-IR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3- جستجوی محتویات فایل و اسناد به دلیل ذخیره سازی متمرکز آنها</a:t>
            </a:r>
          </a:p>
          <a:p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4- امنیت بیشتر اطلاعات با استفاده از مجموعه ای از سطوح دسترسی</a:t>
            </a:r>
          </a:p>
          <a:p>
            <a:r>
              <a:rPr lang="fa-IR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5- یادگیری سریع و آسان</a:t>
            </a:r>
          </a:p>
          <a:p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6- هزینه پشتیبانی کمتر</a:t>
            </a:r>
          </a:p>
          <a:p>
            <a:r>
              <a:rPr lang="fa-IR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7- مدیریت بهتر با استفاده از اطلاعات بروز و صحیح</a:t>
            </a:r>
          </a:p>
          <a:p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8- رشد آسان سازمان با استفاده از سیستم انعطاف پذیر این نرم افزار</a:t>
            </a:r>
          </a:p>
          <a:p>
            <a:r>
              <a:rPr lang="fa-IR" sz="2000" b="1" dirty="0" smtClean="0"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9- کاهش هزینه جاری</a:t>
            </a:r>
          </a:p>
          <a:p>
            <a:r>
              <a:rPr lang="fa-IR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10- افزایش سود دهی </a:t>
            </a:r>
            <a:endParaRPr lang="fa-IR" sz="2400" b="1" dirty="0">
              <a:solidFill>
                <a:schemeClr val="accent1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0489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7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5119" y="1114350"/>
            <a:ext cx="82467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سرویس های 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1-  </a:t>
            </a:r>
            <a:r>
              <a:rPr lang="en-US" sz="2400" b="1" dirty="0" smtClean="0">
                <a:cs typeface="B Nazanin" panose="00000400000000000000" pitchFamily="2" charset="-78"/>
              </a:rPr>
              <a:t>Operating system</a:t>
            </a:r>
            <a:r>
              <a:rPr lang="fa-IR" sz="2400" b="1" dirty="0" smtClean="0">
                <a:cs typeface="B Nazanin" panose="00000400000000000000" pitchFamily="2" charset="-78"/>
              </a:rPr>
              <a:t> 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Windows server 2008 R2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 برای  </a:t>
            </a:r>
            <a:r>
              <a:rPr lang="en-US" sz="2400" b="1" dirty="0" err="1" smtClean="0">
                <a:solidFill>
                  <a:schemeClr val="accent1"/>
                </a:solidFill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 2010</a:t>
            </a:r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1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(پیشنهادی)</a:t>
            </a: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2- </a:t>
            </a:r>
            <a:r>
              <a:rPr lang="en-US" sz="2400" b="1" dirty="0" smtClean="0">
                <a:cs typeface="B Nazanin" panose="00000400000000000000" pitchFamily="2" charset="-78"/>
              </a:rPr>
              <a:t>IIS</a:t>
            </a:r>
            <a:r>
              <a:rPr lang="fa-IR" sz="2400" b="1" dirty="0" smtClean="0">
                <a:cs typeface="B Nazanin" panose="00000400000000000000" pitchFamily="2" charset="-78"/>
              </a:rPr>
              <a:t>       (</a:t>
            </a:r>
            <a:r>
              <a:rPr lang="en-US" sz="2400" b="1" dirty="0" smtClean="0">
                <a:cs typeface="B Nazanin" panose="00000400000000000000" pitchFamily="2" charset="-78"/>
              </a:rPr>
              <a:t>internet information service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  <a:endParaRPr lang="fa-IR" sz="2400" b="1" dirty="0">
              <a:cs typeface="B Nazanin" panose="00000400000000000000" pitchFamily="2" charset="-78"/>
            </a:endParaRPr>
          </a:p>
          <a:p>
            <a:endParaRPr lang="en-US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یک سرور وب که میزبان شیرپوینت در محیط های اینترنت ، اینترانت  و اکسترانت است </a:t>
            </a:r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.</a:t>
            </a:r>
            <a:endParaRPr lang="fa-IR" sz="2400" b="1" dirty="0" smtClean="0"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84138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 smtClean="0">
                <a:cs typeface="B Nazanin" panose="00000400000000000000" pitchFamily="2" charset="-78"/>
              </a:rPr>
              <a:t>8 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513" y="1041023"/>
            <a:ext cx="86844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سرویس های 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3-  </a:t>
            </a:r>
            <a:r>
              <a:rPr lang="en-US" sz="2400" b="1" dirty="0" smtClean="0">
                <a:cs typeface="B Nazanin" panose="00000400000000000000" pitchFamily="2" charset="-78"/>
              </a:rPr>
              <a:t>net framework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endParaRPr lang="fa-IR" sz="12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فناوری برنامه نویسی است که دارای اجزای آماده است و بدون نیاز به برنامه نویسی به راحتی بر روی شیرپوینت نصب می گردد .</a:t>
            </a: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4- </a:t>
            </a:r>
            <a:r>
              <a:rPr lang="en-US" sz="2400" b="1" dirty="0" err="1" smtClean="0">
                <a:cs typeface="B Nazanin" panose="00000400000000000000" pitchFamily="2" charset="-78"/>
              </a:rPr>
              <a:t>Sql</a:t>
            </a:r>
            <a:r>
              <a:rPr lang="en-US" sz="2400" b="1" dirty="0" smtClean="0">
                <a:cs typeface="B Nazanin" panose="00000400000000000000" pitchFamily="2" charset="-78"/>
              </a:rPr>
              <a:t> database server</a:t>
            </a:r>
            <a:endParaRPr lang="fa-IR" sz="2400" b="1" dirty="0" smtClean="0">
              <a:cs typeface="B Nazanin" panose="00000400000000000000" pitchFamily="2" charset="-78"/>
            </a:endParaRPr>
          </a:p>
          <a:p>
            <a:endParaRPr lang="en-US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بخش حیاتی شیرپوینت بوده که وظیفه ذخیره و نگهداری اطلاعات را بر عهده دارد .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5408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104"/>
            <a:ext cx="1245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600" b="1" dirty="0" smtClean="0">
                <a:cs typeface="B Nazanin" panose="00000400000000000000" pitchFamily="2" charset="-78"/>
              </a:rPr>
              <a:t>صفحه </a:t>
            </a:r>
            <a:r>
              <a:rPr lang="fa-IR" sz="1600" b="1" dirty="0">
                <a:cs typeface="B Nazanin" panose="00000400000000000000" pitchFamily="2" charset="-78"/>
              </a:rPr>
              <a:t>9</a:t>
            </a:r>
            <a:r>
              <a:rPr lang="fa-IR" sz="1600" b="1" dirty="0" smtClean="0">
                <a:cs typeface="B Nazanin" panose="00000400000000000000" pitchFamily="2" charset="-78"/>
              </a:rPr>
              <a:t> </a:t>
            </a:r>
            <a:r>
              <a:rPr lang="fa-IR" sz="1600" b="1" dirty="0" smtClean="0">
                <a:cs typeface="B Nazanin" panose="00000400000000000000" pitchFamily="2" charset="-78"/>
              </a:rPr>
              <a:t>از </a:t>
            </a:r>
            <a:r>
              <a:rPr lang="fa-IR" sz="1600" b="1" dirty="0" smtClean="0">
                <a:cs typeface="B Nazanin" panose="00000400000000000000" pitchFamily="2" charset="-78"/>
              </a:rPr>
              <a:t>11</a:t>
            </a:r>
            <a:endParaRPr lang="en-US" sz="1600" b="1" dirty="0">
              <a:cs typeface="B Nazanin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208055"/>
            <a:ext cx="391729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b="1" dirty="0" smtClean="0">
                <a:cs typeface="B Nazanin" panose="00000400000000000000" pitchFamily="2" charset="-78"/>
              </a:rPr>
              <a:t>موضوع : 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آموزش </a:t>
            </a:r>
            <a:r>
              <a:rPr lang="en-US" sz="2400" b="1" dirty="0" err="1" smtClean="0">
                <a:solidFill>
                  <a:srgbClr val="FF0000"/>
                </a:solidFill>
                <a:cs typeface="B Nazanin" panose="00000400000000000000" pitchFamily="2" charset="-78"/>
              </a:rPr>
              <a:t>Sharepoint</a:t>
            </a:r>
            <a:endParaRPr lang="fa-IR" sz="1200" b="1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7768" y="932598"/>
            <a:ext cx="86844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سرویس های  شیرپوینت</a:t>
            </a:r>
          </a:p>
          <a:p>
            <a:pPr algn="ctr"/>
            <a:endParaRPr lang="fa-IR" sz="24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5-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msf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fa-IR" sz="2400" b="1" dirty="0" smtClean="0">
                <a:cs typeface="B Nazanin" panose="00000400000000000000" pitchFamily="2" charset="-78"/>
              </a:rPr>
              <a:t>    (</a:t>
            </a:r>
            <a:r>
              <a:rPr lang="en-US" sz="2400" b="1" dirty="0" smtClean="0">
                <a:cs typeface="B Nazanin" panose="00000400000000000000" pitchFamily="2" charset="-78"/>
              </a:rPr>
              <a:t>Microsoft </a:t>
            </a:r>
            <a:r>
              <a:rPr lang="en-US" sz="24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cs typeface="B Nazanin" panose="00000400000000000000" pitchFamily="2" charset="-78"/>
              </a:rPr>
              <a:t> </a:t>
            </a:r>
            <a:r>
              <a:rPr lang="en-US" sz="2400" b="1" dirty="0" err="1" smtClean="0">
                <a:cs typeface="B Nazanin" panose="00000400000000000000" pitchFamily="2" charset="-78"/>
              </a:rPr>
              <a:t>faundation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</a:p>
          <a:p>
            <a:endParaRPr lang="fa-IR" sz="2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ارتباط دهنده سرویس های شیرپوینت با سرویس های سیستم عامل</a:t>
            </a:r>
          </a:p>
          <a:p>
            <a:endParaRPr lang="fa-IR" sz="2400" b="1" dirty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solidFill>
                <a:schemeClr val="accent1"/>
              </a:solidFill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cs typeface="B Nazanin" panose="00000400000000000000" pitchFamily="2" charset="-78"/>
              </a:rPr>
              <a:t>6- </a:t>
            </a:r>
            <a:r>
              <a:rPr lang="en-US" sz="2400" b="1" dirty="0" err="1" smtClean="0">
                <a:cs typeface="B Nazanin" panose="00000400000000000000" pitchFamily="2" charset="-78"/>
              </a:rPr>
              <a:t>Mss</a:t>
            </a:r>
            <a:r>
              <a:rPr lang="fa-IR" sz="2400" b="1" dirty="0" smtClean="0">
                <a:cs typeface="B Nazanin" panose="00000400000000000000" pitchFamily="2" charset="-78"/>
              </a:rPr>
              <a:t>         (</a:t>
            </a:r>
            <a:r>
              <a:rPr lang="en-US" sz="2400" b="1" dirty="0" smtClean="0">
                <a:cs typeface="B Nazanin" panose="00000400000000000000" pitchFamily="2" charset="-78"/>
              </a:rPr>
              <a:t>Microsoft </a:t>
            </a:r>
            <a:r>
              <a:rPr lang="en-US" sz="2400" b="1" dirty="0" err="1" smtClean="0">
                <a:cs typeface="B Nazanin" panose="00000400000000000000" pitchFamily="2" charset="-78"/>
              </a:rPr>
              <a:t>sharepoint</a:t>
            </a:r>
            <a:r>
              <a:rPr lang="en-US" sz="2400" b="1" dirty="0" smtClean="0">
                <a:cs typeface="B Nazanin" panose="00000400000000000000" pitchFamily="2" charset="-78"/>
              </a:rPr>
              <a:t> sever</a:t>
            </a:r>
            <a:r>
              <a:rPr lang="fa-IR" sz="2400" b="1" dirty="0" smtClean="0">
                <a:cs typeface="B Nazanin" panose="00000400000000000000" pitchFamily="2" charset="-78"/>
              </a:rPr>
              <a:t>)</a:t>
            </a:r>
          </a:p>
          <a:p>
            <a:endParaRPr lang="en-US" sz="2400" b="1" dirty="0" smtClean="0">
              <a:cs typeface="B Nazanin" panose="00000400000000000000" pitchFamily="2" charset="-78"/>
            </a:endParaRPr>
          </a:p>
          <a:p>
            <a:r>
              <a:rPr lang="fa-IR" sz="2400" b="1" dirty="0" smtClean="0">
                <a:solidFill>
                  <a:schemeClr val="accent1"/>
                </a:solidFill>
                <a:cs typeface="B Nazanin" panose="00000400000000000000" pitchFamily="2" charset="-78"/>
              </a:rPr>
              <a:t>محیط نرم افزار شیرپوینت را در اختیار کاربران قرار می دهد .</a:t>
            </a:r>
          </a:p>
          <a:p>
            <a:endParaRPr lang="fa-IR" sz="2400" b="1" dirty="0">
              <a:cs typeface="B Nazanin" panose="00000400000000000000" pitchFamily="2" charset="-78"/>
            </a:endParaRPr>
          </a:p>
          <a:p>
            <a:endParaRPr lang="fa-IR" sz="2400" b="1" dirty="0" smtClean="0">
              <a:cs typeface="B Nazani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19872" y="6310346"/>
            <a:ext cx="2088232" cy="47622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 smtClean="0"/>
              <a:t>فصل اول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1231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1ce48762891a55aee10c6c9f84426df180a26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8648</TotalTime>
  <Words>771</Words>
  <Application>Microsoft Office PowerPoint</Application>
  <PresentationFormat>On-screen Show (4:3)</PresentationFormat>
  <Paragraphs>158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 Behnam </vt:lpstr>
      <vt:lpstr>B Lotus</vt:lpstr>
      <vt:lpstr>B Nazanin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Omid</dc:creator>
  <cp:lastModifiedBy>Windows User</cp:lastModifiedBy>
  <cp:revision>579</cp:revision>
  <dcterms:created xsi:type="dcterms:W3CDTF">2014-02-12T04:26:14Z</dcterms:created>
  <dcterms:modified xsi:type="dcterms:W3CDTF">2020-03-03T07:11:32Z</dcterms:modified>
</cp:coreProperties>
</file>